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24" r:id="rId3"/>
    <p:sldMasterId id="2147483729" r:id="rId4"/>
    <p:sldMasterId id="2147483738" r:id="rId5"/>
    <p:sldMasterId id="2147483755" r:id="rId6"/>
    <p:sldMasterId id="2147483791" r:id="rId7"/>
  </p:sldMasterIdLst>
  <p:notesMasterIdLst>
    <p:notesMasterId r:id="rId58"/>
  </p:notesMasterIdLst>
  <p:sldIdLst>
    <p:sldId id="256" r:id="rId8"/>
    <p:sldId id="504" r:id="rId9"/>
    <p:sldId id="684" r:id="rId10"/>
    <p:sldId id="740" r:id="rId11"/>
    <p:sldId id="2142533407" r:id="rId12"/>
    <p:sldId id="1790" r:id="rId13"/>
    <p:sldId id="2142533358" r:id="rId14"/>
    <p:sldId id="2142533395" r:id="rId15"/>
    <p:sldId id="2147308898" r:id="rId16"/>
    <p:sldId id="2142533428" r:id="rId17"/>
    <p:sldId id="2147308899" r:id="rId18"/>
    <p:sldId id="2142533433" r:id="rId19"/>
    <p:sldId id="2142533422" r:id="rId20"/>
    <p:sldId id="2142533441" r:id="rId21"/>
    <p:sldId id="2147308900" r:id="rId22"/>
    <p:sldId id="2142533408" r:id="rId23"/>
    <p:sldId id="285" r:id="rId24"/>
    <p:sldId id="812" r:id="rId25"/>
    <p:sldId id="352" r:id="rId26"/>
    <p:sldId id="2147308896" r:id="rId27"/>
    <p:sldId id="2147308897" r:id="rId28"/>
    <p:sldId id="1867" r:id="rId29"/>
    <p:sldId id="494" r:id="rId30"/>
    <p:sldId id="655" r:id="rId31"/>
    <p:sldId id="287" r:id="rId32"/>
    <p:sldId id="2142533409" r:id="rId33"/>
    <p:sldId id="2142533418" r:id="rId34"/>
    <p:sldId id="2142533419" r:id="rId35"/>
    <p:sldId id="2142533410" r:id="rId36"/>
    <p:sldId id="2142533413" r:id="rId37"/>
    <p:sldId id="2142533415" r:id="rId38"/>
    <p:sldId id="2142533416" r:id="rId39"/>
    <p:sldId id="2142533417" r:id="rId40"/>
    <p:sldId id="2142533411" r:id="rId41"/>
    <p:sldId id="956" r:id="rId42"/>
    <p:sldId id="2147308893" r:id="rId43"/>
    <p:sldId id="2147308894" r:id="rId44"/>
    <p:sldId id="2142533412" r:id="rId45"/>
    <p:sldId id="2147308892" r:id="rId46"/>
    <p:sldId id="2147308889" r:id="rId47"/>
    <p:sldId id="5036" r:id="rId48"/>
    <p:sldId id="2147308884" r:id="rId49"/>
    <p:sldId id="2147308886" r:id="rId50"/>
    <p:sldId id="5037" r:id="rId51"/>
    <p:sldId id="2147308885" r:id="rId52"/>
    <p:sldId id="2147308887" r:id="rId53"/>
    <p:sldId id="2147308888" r:id="rId54"/>
    <p:sldId id="2147308890" r:id="rId55"/>
    <p:sldId id="2147308891" r:id="rId56"/>
    <p:sldId id="373" r:id="rId5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684"/>
            <p14:sldId id="740"/>
            <p14:sldId id="2142533407"/>
            <p14:sldId id="1790"/>
            <p14:sldId id="2142533358"/>
            <p14:sldId id="2142533395"/>
            <p14:sldId id="2147308898"/>
            <p14:sldId id="2142533428"/>
            <p14:sldId id="2147308899"/>
            <p14:sldId id="2142533433"/>
            <p14:sldId id="2142533422"/>
            <p14:sldId id="2142533441"/>
            <p14:sldId id="2147308900"/>
            <p14:sldId id="2142533408"/>
            <p14:sldId id="285"/>
            <p14:sldId id="812"/>
            <p14:sldId id="352"/>
            <p14:sldId id="2147308896"/>
            <p14:sldId id="2147308897"/>
            <p14:sldId id="1867"/>
            <p14:sldId id="494"/>
            <p14:sldId id="655"/>
            <p14:sldId id="287"/>
            <p14:sldId id="2142533409"/>
            <p14:sldId id="2142533418"/>
            <p14:sldId id="2142533419"/>
            <p14:sldId id="2142533410"/>
            <p14:sldId id="2142533413"/>
            <p14:sldId id="2142533415"/>
            <p14:sldId id="2142533416"/>
            <p14:sldId id="2142533417"/>
            <p14:sldId id="2142533411"/>
            <p14:sldId id="956"/>
            <p14:sldId id="2147308893"/>
            <p14:sldId id="2147308894"/>
            <p14:sldId id="2142533412"/>
            <p14:sldId id="2147308892"/>
            <p14:sldId id="2147308889"/>
            <p14:sldId id="5036"/>
            <p14:sldId id="2147308884"/>
            <p14:sldId id="2147308886"/>
            <p14:sldId id="5037"/>
            <p14:sldId id="2147308885"/>
            <p14:sldId id="2147308887"/>
            <p14:sldId id="2147308888"/>
            <p14:sldId id="2147308890"/>
            <p14:sldId id="2147308891"/>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88D0D-CA78-4E30-AF28-AE337E9E78A5}" v="68" dt="2025-06-12T05:20:44.97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11" d="100"/>
          <a:sy n="111" d="100"/>
        </p:scale>
        <p:origin x="606"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olvind" userId="e90a48f4-1cf5-48a2-a964-a4aae31414c1" providerId="ADAL" clId="{1CE88D0D-CA78-4E30-AF28-AE337E9E78A5}"/>
    <pc:docChg chg="undo custSel addSld delSld modSld sldOrd delMainMaster modSection modNotesMaster">
      <pc:chgData name="Emil Solvind" userId="e90a48f4-1cf5-48a2-a964-a4aae31414c1" providerId="ADAL" clId="{1CE88D0D-CA78-4E30-AF28-AE337E9E78A5}" dt="2025-06-12T05:20:53.798" v="2360"/>
      <pc:docMkLst>
        <pc:docMk/>
      </pc:docMkLst>
      <pc:sldChg chg="modSp mod">
        <pc:chgData name="Emil Solvind" userId="e90a48f4-1cf5-48a2-a964-a4aae31414c1" providerId="ADAL" clId="{1CE88D0D-CA78-4E30-AF28-AE337E9E78A5}" dt="2025-06-10T08:16:58.418" v="2290" actId="20577"/>
        <pc:sldMkLst>
          <pc:docMk/>
          <pc:sldMk cId="978948870" sldId="256"/>
        </pc:sldMkLst>
        <pc:spChg chg="mod">
          <ac:chgData name="Emil Solvind" userId="e90a48f4-1cf5-48a2-a964-a4aae31414c1" providerId="ADAL" clId="{1CE88D0D-CA78-4E30-AF28-AE337E9E78A5}" dt="2025-06-10T08:16:58.418" v="2290" actId="20577"/>
          <ac:spMkLst>
            <pc:docMk/>
            <pc:sldMk cId="978948870" sldId="256"/>
            <ac:spMk id="3" creationId="{CE5BF6C3-7E5F-4F97-A443-E94353FEDA53}"/>
          </ac:spMkLst>
        </pc:spChg>
      </pc:sldChg>
      <pc:sldChg chg="del">
        <pc:chgData name="Emil Solvind" userId="e90a48f4-1cf5-48a2-a964-a4aae31414c1" providerId="ADAL" clId="{1CE88D0D-CA78-4E30-AF28-AE337E9E78A5}" dt="2025-06-02T07:08:41.306" v="29" actId="47"/>
        <pc:sldMkLst>
          <pc:docMk/>
          <pc:sldMk cId="2000026797" sldId="281"/>
        </pc:sldMkLst>
      </pc:sldChg>
      <pc:sldChg chg="del">
        <pc:chgData name="Emil Solvind" userId="e90a48f4-1cf5-48a2-a964-a4aae31414c1" providerId="ADAL" clId="{1CE88D0D-CA78-4E30-AF28-AE337E9E78A5}" dt="2025-06-02T07:08:45.609" v="30" actId="47"/>
        <pc:sldMkLst>
          <pc:docMk/>
          <pc:sldMk cId="4184857455" sldId="282"/>
        </pc:sldMkLst>
      </pc:sldChg>
      <pc:sldChg chg="addSp delSp modSp mod">
        <pc:chgData name="Emil Solvind" userId="e90a48f4-1cf5-48a2-a964-a4aae31414c1" providerId="ADAL" clId="{1CE88D0D-CA78-4E30-AF28-AE337E9E78A5}" dt="2025-06-03T10:32:11.757" v="2251" actId="27636"/>
        <pc:sldMkLst>
          <pc:docMk/>
          <pc:sldMk cId="1787432127" sldId="285"/>
        </pc:sldMkLst>
        <pc:spChg chg="add mod">
          <ac:chgData name="Emil Solvind" userId="e90a48f4-1cf5-48a2-a964-a4aae31414c1" providerId="ADAL" clId="{1CE88D0D-CA78-4E30-AF28-AE337E9E78A5}" dt="2025-06-03T10:31:07.989" v="2247" actId="20577"/>
          <ac:spMkLst>
            <pc:docMk/>
            <pc:sldMk cId="1787432127" sldId="285"/>
            <ac:spMk id="6" creationId="{6FFC8665-9CDD-1B29-DE29-9B73F5F2A4D2}"/>
          </ac:spMkLst>
        </pc:spChg>
        <pc:spChg chg="mod">
          <ac:chgData name="Emil Solvind" userId="e90a48f4-1cf5-48a2-a964-a4aae31414c1" providerId="ADAL" clId="{1CE88D0D-CA78-4E30-AF28-AE337E9E78A5}" dt="2025-06-03T10:29:23.621" v="2212" actId="26606"/>
          <ac:spMkLst>
            <pc:docMk/>
            <pc:sldMk cId="1787432127" sldId="285"/>
            <ac:spMk id="12" creationId="{3DA555D1-096D-F8CB-5F72-6CE5D22C0DFF}"/>
          </ac:spMkLst>
        </pc:spChg>
        <pc:spChg chg="mod ord">
          <ac:chgData name="Emil Solvind" userId="e90a48f4-1cf5-48a2-a964-a4aae31414c1" providerId="ADAL" clId="{1CE88D0D-CA78-4E30-AF28-AE337E9E78A5}" dt="2025-06-03T10:32:11.757" v="2251" actId="27636"/>
          <ac:spMkLst>
            <pc:docMk/>
            <pc:sldMk cId="1787432127" sldId="285"/>
            <ac:spMk id="14" creationId="{DAA2C04D-C817-42A9-0E1A-4BFACBD955D8}"/>
          </ac:spMkLst>
        </pc:spChg>
        <pc:spChg chg="add">
          <ac:chgData name="Emil Solvind" userId="e90a48f4-1cf5-48a2-a964-a4aae31414c1" providerId="ADAL" clId="{1CE88D0D-CA78-4E30-AF28-AE337E9E78A5}" dt="2025-06-03T10:29:23.621" v="2212" actId="26606"/>
          <ac:spMkLst>
            <pc:docMk/>
            <pc:sldMk cId="1787432127" sldId="285"/>
            <ac:spMk id="3086" creationId="{71A784BF-09DB-448D-99FC-B49DFC6605D5}"/>
          </ac:spMkLst>
        </pc:spChg>
        <pc:spChg chg="add">
          <ac:chgData name="Emil Solvind" userId="e90a48f4-1cf5-48a2-a964-a4aae31414c1" providerId="ADAL" clId="{1CE88D0D-CA78-4E30-AF28-AE337E9E78A5}" dt="2025-06-03T10:29:23.621" v="2212" actId="26606"/>
          <ac:spMkLst>
            <pc:docMk/>
            <pc:sldMk cId="1787432127" sldId="285"/>
            <ac:spMk id="3088" creationId="{917859B3-4C91-478D-929D-BB6433F90849}"/>
          </ac:spMkLst>
        </pc:spChg>
        <pc:spChg chg="add">
          <ac:chgData name="Emil Solvind" userId="e90a48f4-1cf5-48a2-a964-a4aae31414c1" providerId="ADAL" clId="{1CE88D0D-CA78-4E30-AF28-AE337E9E78A5}" dt="2025-06-03T10:29:23.621" v="2212" actId="26606"/>
          <ac:spMkLst>
            <pc:docMk/>
            <pc:sldMk cId="1787432127" sldId="285"/>
            <ac:spMk id="3090" creationId="{6283FBD2-A663-469F-855C-06D86E3C1161}"/>
          </ac:spMkLst>
        </pc:spChg>
        <pc:spChg chg="add">
          <ac:chgData name="Emil Solvind" userId="e90a48f4-1cf5-48a2-a964-a4aae31414c1" providerId="ADAL" clId="{1CE88D0D-CA78-4E30-AF28-AE337E9E78A5}" dt="2025-06-03T10:29:23.621" v="2212" actId="26606"/>
          <ac:spMkLst>
            <pc:docMk/>
            <pc:sldMk cId="1787432127" sldId="285"/>
            <ac:spMk id="3092" creationId="{8A1279FC-7441-4E55-B082-2774E6316482}"/>
          </ac:spMkLst>
        </pc:spChg>
        <pc:picChg chg="add mod">
          <ac:chgData name="Emil Solvind" userId="e90a48f4-1cf5-48a2-a964-a4aae31414c1" providerId="ADAL" clId="{1CE88D0D-CA78-4E30-AF28-AE337E9E78A5}" dt="2025-06-03T10:30:30.315" v="2216" actId="1076"/>
          <ac:picMkLst>
            <pc:docMk/>
            <pc:sldMk cId="1787432127" sldId="285"/>
            <ac:picMk id="4" creationId="{417263F9-53E4-6E83-B411-2C1573B1FB7F}"/>
          </ac:picMkLst>
        </pc:picChg>
        <pc:picChg chg="mod">
          <ac:chgData name="Emil Solvind" userId="e90a48f4-1cf5-48a2-a964-a4aae31414c1" providerId="ADAL" clId="{1CE88D0D-CA78-4E30-AF28-AE337E9E78A5}" dt="2025-06-03T10:29:23.621" v="2212" actId="26606"/>
          <ac:picMkLst>
            <pc:docMk/>
            <pc:sldMk cId="1787432127" sldId="285"/>
            <ac:picMk id="5" creationId="{C72A194E-F0CB-1E86-A35A-A6A5D086753B}"/>
          </ac:picMkLst>
        </pc:picChg>
        <pc:picChg chg="mod ord">
          <ac:chgData name="Emil Solvind" userId="e90a48f4-1cf5-48a2-a964-a4aae31414c1" providerId="ADAL" clId="{1CE88D0D-CA78-4E30-AF28-AE337E9E78A5}" dt="2025-06-03T10:29:23.621" v="2212" actId="26606"/>
          <ac:picMkLst>
            <pc:docMk/>
            <pc:sldMk cId="1787432127" sldId="285"/>
            <ac:picMk id="3074" creationId="{5CA59766-66A8-D6F3-8C0A-53A65EC76068}"/>
          </ac:picMkLst>
        </pc:picChg>
      </pc:sldChg>
      <pc:sldChg chg="delSp modSp add mod">
        <pc:chgData name="Emil Solvind" userId="e90a48f4-1cf5-48a2-a964-a4aae31414c1" providerId="ADAL" clId="{1CE88D0D-CA78-4E30-AF28-AE337E9E78A5}" dt="2025-06-10T08:19:28.901" v="2299" actId="14100"/>
        <pc:sldMkLst>
          <pc:docMk/>
          <pc:sldMk cId="1996184731" sldId="287"/>
        </pc:sldMkLst>
        <pc:graphicFrameChg chg="mod modGraphic">
          <ac:chgData name="Emil Solvind" userId="e90a48f4-1cf5-48a2-a964-a4aae31414c1" providerId="ADAL" clId="{1CE88D0D-CA78-4E30-AF28-AE337E9E78A5}" dt="2025-06-10T08:19:28.901" v="2299" actId="14100"/>
          <ac:graphicFrameMkLst>
            <pc:docMk/>
            <pc:sldMk cId="1996184731" sldId="287"/>
            <ac:graphicFrameMk id="3" creationId="{9EFEFD3F-E5C5-AD81-0308-8146B009A556}"/>
          </ac:graphicFrameMkLst>
        </pc:graphicFrameChg>
        <pc:picChg chg="mod">
          <ac:chgData name="Emil Solvind" userId="e90a48f4-1cf5-48a2-a964-a4aae31414c1" providerId="ADAL" clId="{1CE88D0D-CA78-4E30-AF28-AE337E9E78A5}" dt="2025-06-10T08:18:58.144" v="2297" actId="1076"/>
          <ac:picMkLst>
            <pc:docMk/>
            <pc:sldMk cId="1996184731" sldId="287"/>
            <ac:picMk id="8" creationId="{0D1DCB6B-8CF1-AD14-37CC-FCE5DCF975C1}"/>
          </ac:picMkLst>
        </pc:picChg>
        <pc:picChg chg="mod">
          <ac:chgData name="Emil Solvind" userId="e90a48f4-1cf5-48a2-a964-a4aae31414c1" providerId="ADAL" clId="{1CE88D0D-CA78-4E30-AF28-AE337E9E78A5}" dt="2025-06-10T08:19:03.346" v="2298" actId="1076"/>
          <ac:picMkLst>
            <pc:docMk/>
            <pc:sldMk cId="1996184731" sldId="287"/>
            <ac:picMk id="11" creationId="{766B2DAB-1C15-8F76-F068-64D738A7E749}"/>
          </ac:picMkLst>
        </pc:picChg>
      </pc:sldChg>
      <pc:sldChg chg="del">
        <pc:chgData name="Emil Solvind" userId="e90a48f4-1cf5-48a2-a964-a4aae31414c1" providerId="ADAL" clId="{1CE88D0D-CA78-4E30-AF28-AE337E9E78A5}" dt="2025-06-02T07:08:47.849" v="31" actId="47"/>
        <pc:sldMkLst>
          <pc:docMk/>
          <pc:sldMk cId="285493665" sldId="294"/>
        </pc:sldMkLst>
      </pc:sldChg>
      <pc:sldChg chg="add">
        <pc:chgData name="Emil Solvind" userId="e90a48f4-1cf5-48a2-a964-a4aae31414c1" providerId="ADAL" clId="{1CE88D0D-CA78-4E30-AF28-AE337E9E78A5}" dt="2025-06-02T08:27:40.593" v="46"/>
        <pc:sldMkLst>
          <pc:docMk/>
          <pc:sldMk cId="987922992" sldId="352"/>
        </pc:sldMkLst>
      </pc:sldChg>
      <pc:sldChg chg="modSp mod">
        <pc:chgData name="Emil Solvind" userId="e90a48f4-1cf5-48a2-a964-a4aae31414c1" providerId="ADAL" clId="{1CE88D0D-CA78-4E30-AF28-AE337E9E78A5}" dt="2025-06-10T10:22:36.147" v="2330" actId="20577"/>
        <pc:sldMkLst>
          <pc:docMk/>
          <pc:sldMk cId="1577678488" sldId="373"/>
        </pc:sldMkLst>
        <pc:spChg chg="mod">
          <ac:chgData name="Emil Solvind" userId="e90a48f4-1cf5-48a2-a964-a4aae31414c1" providerId="ADAL" clId="{1CE88D0D-CA78-4E30-AF28-AE337E9E78A5}" dt="2025-06-10T10:22:36.147" v="2330" actId="20577"/>
          <ac:spMkLst>
            <pc:docMk/>
            <pc:sldMk cId="1577678488" sldId="373"/>
            <ac:spMk id="2" creationId="{C0E97D23-F9CA-46C0-A4FE-5D65019966FE}"/>
          </ac:spMkLst>
        </pc:spChg>
      </pc:sldChg>
      <pc:sldChg chg="addSp delSp modSp mod">
        <pc:chgData name="Emil Solvind" userId="e90a48f4-1cf5-48a2-a964-a4aae31414c1" providerId="ADAL" clId="{1CE88D0D-CA78-4E30-AF28-AE337E9E78A5}" dt="2025-06-02T11:43:40.282" v="1368" actId="1076"/>
        <pc:sldMkLst>
          <pc:docMk/>
          <pc:sldMk cId="3191469662" sldId="494"/>
        </pc:sldMkLst>
        <pc:spChg chg="mod">
          <ac:chgData name="Emil Solvind" userId="e90a48f4-1cf5-48a2-a964-a4aae31414c1" providerId="ADAL" clId="{1CE88D0D-CA78-4E30-AF28-AE337E9E78A5}" dt="2025-06-02T07:09:19.511" v="43" actId="20577"/>
          <ac:spMkLst>
            <pc:docMk/>
            <pc:sldMk cId="3191469662" sldId="494"/>
            <ac:spMk id="2" creationId="{39462324-7EF1-4F62-ACD5-67B457538559}"/>
          </ac:spMkLst>
        </pc:spChg>
        <pc:graphicFrameChg chg="add mod">
          <ac:chgData name="Emil Solvind" userId="e90a48f4-1cf5-48a2-a964-a4aae31414c1" providerId="ADAL" clId="{1CE88D0D-CA78-4E30-AF28-AE337E9E78A5}" dt="2025-06-02T11:43:40.282" v="1368" actId="1076"/>
          <ac:graphicFrameMkLst>
            <pc:docMk/>
            <pc:sldMk cId="3191469662" sldId="494"/>
            <ac:graphicFrameMk id="4" creationId="{E277720E-3ABF-1157-7D6F-27E1F27D947A}"/>
          </ac:graphicFrameMkLst>
        </pc:graphicFrameChg>
      </pc:sldChg>
      <pc:sldChg chg="addSp delSp modSp mod">
        <pc:chgData name="Emil Solvind" userId="e90a48f4-1cf5-48a2-a964-a4aae31414c1" providerId="ADAL" clId="{1CE88D0D-CA78-4E30-AF28-AE337E9E78A5}" dt="2025-06-10T08:17:44.963" v="2291" actId="26606"/>
        <pc:sldMkLst>
          <pc:docMk/>
          <pc:sldMk cId="21826989" sldId="655"/>
        </pc:sldMkLst>
        <pc:spChg chg="add">
          <ac:chgData name="Emil Solvind" userId="e90a48f4-1cf5-48a2-a964-a4aae31414c1" providerId="ADAL" clId="{1CE88D0D-CA78-4E30-AF28-AE337E9E78A5}" dt="2025-06-10T08:17:44.963" v="2291" actId="26606"/>
          <ac:spMkLst>
            <pc:docMk/>
            <pc:sldMk cId="21826989" sldId="655"/>
            <ac:spMk id="258" creationId="{32BC26D8-82FB-445E-AA49-62A77D7C1EE0}"/>
          </ac:spMkLst>
        </pc:spChg>
        <pc:spChg chg="add">
          <ac:chgData name="Emil Solvind" userId="e90a48f4-1cf5-48a2-a964-a4aae31414c1" providerId="ADAL" clId="{1CE88D0D-CA78-4E30-AF28-AE337E9E78A5}" dt="2025-06-10T08:17:44.963" v="2291" actId="26606"/>
          <ac:spMkLst>
            <pc:docMk/>
            <pc:sldMk cId="21826989" sldId="655"/>
            <ac:spMk id="260" creationId="{CB44330D-EA18-4254-AA95-EB49948539B8}"/>
          </ac:spMkLst>
        </pc:spChg>
        <pc:picChg chg="add mod">
          <ac:chgData name="Emil Solvind" userId="e90a48f4-1cf5-48a2-a964-a4aae31414c1" providerId="ADAL" clId="{1CE88D0D-CA78-4E30-AF28-AE337E9E78A5}" dt="2025-06-10T08:17:44.963" v="2291" actId="26606"/>
          <ac:picMkLst>
            <pc:docMk/>
            <pc:sldMk cId="21826989" sldId="655"/>
            <ac:picMk id="3" creationId="{3D6F471E-0B93-52FE-E952-5EE4F606F2A0}"/>
          </ac:picMkLst>
        </pc:picChg>
      </pc:sldChg>
      <pc:sldChg chg="modSp mod">
        <pc:chgData name="Emil Solvind" userId="e90a48f4-1cf5-48a2-a964-a4aae31414c1" providerId="ADAL" clId="{1CE88D0D-CA78-4E30-AF28-AE337E9E78A5}" dt="2025-06-02T07:05:39.255" v="2" actId="113"/>
        <pc:sldMkLst>
          <pc:docMk/>
          <pc:sldMk cId="1871715937" sldId="684"/>
        </pc:sldMkLst>
        <pc:spChg chg="mod">
          <ac:chgData name="Emil Solvind" userId="e90a48f4-1cf5-48a2-a964-a4aae31414c1" providerId="ADAL" clId="{1CE88D0D-CA78-4E30-AF28-AE337E9E78A5}" dt="2025-06-02T07:05:39.255" v="2" actId="113"/>
          <ac:spMkLst>
            <pc:docMk/>
            <pc:sldMk cId="1871715937" sldId="684"/>
            <ac:spMk id="27" creationId="{4A166162-27CF-4BB5-A3B4-02AF290994A7}"/>
          </ac:spMkLst>
        </pc:spChg>
      </pc:sldChg>
      <pc:sldChg chg="add">
        <pc:chgData name="Emil Solvind" userId="e90a48f4-1cf5-48a2-a964-a4aae31414c1" providerId="ADAL" clId="{1CE88D0D-CA78-4E30-AF28-AE337E9E78A5}" dt="2025-06-02T07:06:23.952" v="3"/>
        <pc:sldMkLst>
          <pc:docMk/>
          <pc:sldMk cId="3638655044" sldId="740"/>
        </pc:sldMkLst>
      </pc:sldChg>
      <pc:sldChg chg="del">
        <pc:chgData name="Emil Solvind" userId="e90a48f4-1cf5-48a2-a964-a4aae31414c1" providerId="ADAL" clId="{1CE88D0D-CA78-4E30-AF28-AE337E9E78A5}" dt="2025-06-02T07:07:38.673" v="19" actId="47"/>
        <pc:sldMkLst>
          <pc:docMk/>
          <pc:sldMk cId="2170890867" sldId="811"/>
        </pc:sldMkLst>
      </pc:sldChg>
      <pc:sldChg chg="modSp mod">
        <pc:chgData name="Emil Solvind" userId="e90a48f4-1cf5-48a2-a964-a4aae31414c1" providerId="ADAL" clId="{1CE88D0D-CA78-4E30-AF28-AE337E9E78A5}" dt="2025-06-02T12:37:17.005" v="2201" actId="6549"/>
        <pc:sldMkLst>
          <pc:docMk/>
          <pc:sldMk cId="2664655220" sldId="812"/>
        </pc:sldMkLst>
        <pc:spChg chg="mod">
          <ac:chgData name="Emil Solvind" userId="e90a48f4-1cf5-48a2-a964-a4aae31414c1" providerId="ADAL" clId="{1CE88D0D-CA78-4E30-AF28-AE337E9E78A5}" dt="2025-06-02T12:37:17.005" v="2201" actId="6549"/>
          <ac:spMkLst>
            <pc:docMk/>
            <pc:sldMk cId="2664655220" sldId="812"/>
            <ac:spMk id="3" creationId="{1670C31F-D5AD-F35A-852C-A1DBA76DC0FC}"/>
          </ac:spMkLst>
        </pc:spChg>
      </pc:sldChg>
      <pc:sldChg chg="add del">
        <pc:chgData name="Emil Solvind" userId="e90a48f4-1cf5-48a2-a964-a4aae31414c1" providerId="ADAL" clId="{1CE88D0D-CA78-4E30-AF28-AE337E9E78A5}" dt="2025-06-10T10:23:02.334" v="2331" actId="47"/>
        <pc:sldMkLst>
          <pc:docMk/>
          <pc:sldMk cId="1837808151" sldId="904"/>
        </pc:sldMkLst>
      </pc:sldChg>
      <pc:sldChg chg="modSp add mod">
        <pc:chgData name="Emil Solvind" userId="e90a48f4-1cf5-48a2-a964-a4aae31414c1" providerId="ADAL" clId="{1CE88D0D-CA78-4E30-AF28-AE337E9E78A5}" dt="2025-06-10T10:23:20.538" v="2356" actId="20577"/>
        <pc:sldMkLst>
          <pc:docMk/>
          <pc:sldMk cId="1147291024" sldId="956"/>
        </pc:sldMkLst>
        <pc:spChg chg="mod">
          <ac:chgData name="Emil Solvind" userId="e90a48f4-1cf5-48a2-a964-a4aae31414c1" providerId="ADAL" clId="{1CE88D0D-CA78-4E30-AF28-AE337E9E78A5}" dt="2025-06-10T10:23:20.538" v="2356" actId="20577"/>
          <ac:spMkLst>
            <pc:docMk/>
            <pc:sldMk cId="1147291024" sldId="956"/>
            <ac:spMk id="6" creationId="{771E19C9-3232-48C5-9AAB-07D82C09E629}"/>
          </ac:spMkLst>
        </pc:spChg>
      </pc:sldChg>
      <pc:sldChg chg="add">
        <pc:chgData name="Emil Solvind" userId="e90a48f4-1cf5-48a2-a964-a4aae31414c1" providerId="ADAL" clId="{1CE88D0D-CA78-4E30-AF28-AE337E9E78A5}" dt="2025-06-12T05:20:44.924" v="2359"/>
        <pc:sldMkLst>
          <pc:docMk/>
          <pc:sldMk cId="2671422565" sldId="1790"/>
        </pc:sldMkLst>
      </pc:sldChg>
      <pc:sldChg chg="del">
        <pc:chgData name="Emil Solvind" userId="e90a48f4-1cf5-48a2-a964-a4aae31414c1" providerId="ADAL" clId="{1CE88D0D-CA78-4E30-AF28-AE337E9E78A5}" dt="2025-06-02T07:09:10.633" v="37" actId="47"/>
        <pc:sldMkLst>
          <pc:docMk/>
          <pc:sldMk cId="772853641" sldId="1847"/>
        </pc:sldMkLst>
      </pc:sldChg>
      <pc:sldChg chg="del">
        <pc:chgData name="Emil Solvind" userId="e90a48f4-1cf5-48a2-a964-a4aae31414c1" providerId="ADAL" clId="{1CE88D0D-CA78-4E30-AF28-AE337E9E78A5}" dt="2025-06-02T07:09:13.629" v="39" actId="47"/>
        <pc:sldMkLst>
          <pc:docMk/>
          <pc:sldMk cId="1463820687" sldId="1858"/>
        </pc:sldMkLst>
      </pc:sldChg>
      <pc:sldChg chg="del">
        <pc:chgData name="Emil Solvind" userId="e90a48f4-1cf5-48a2-a964-a4aae31414c1" providerId="ADAL" clId="{1CE88D0D-CA78-4E30-AF28-AE337E9E78A5}" dt="2025-06-02T07:09:12.488" v="38" actId="47"/>
        <pc:sldMkLst>
          <pc:docMk/>
          <pc:sldMk cId="1578072675" sldId="1859"/>
        </pc:sldMkLst>
      </pc:sldChg>
      <pc:sldChg chg="add">
        <pc:chgData name="Emil Solvind" userId="e90a48f4-1cf5-48a2-a964-a4aae31414c1" providerId="ADAL" clId="{1CE88D0D-CA78-4E30-AF28-AE337E9E78A5}" dt="2025-06-02T10:25:38.906" v="826"/>
        <pc:sldMkLst>
          <pc:docMk/>
          <pc:sldMk cId="2475941477" sldId="5036"/>
        </pc:sldMkLst>
      </pc:sldChg>
      <pc:sldChg chg="add">
        <pc:chgData name="Emil Solvind" userId="e90a48f4-1cf5-48a2-a964-a4aae31414c1" providerId="ADAL" clId="{1CE88D0D-CA78-4E30-AF28-AE337E9E78A5}" dt="2025-06-02T10:25:38.906" v="826"/>
        <pc:sldMkLst>
          <pc:docMk/>
          <pc:sldMk cId="1613775213" sldId="5037"/>
        </pc:sldMkLst>
      </pc:sldChg>
      <pc:sldChg chg="add">
        <pc:chgData name="Emil Solvind" userId="e90a48f4-1cf5-48a2-a964-a4aae31414c1" providerId="ADAL" clId="{1CE88D0D-CA78-4E30-AF28-AE337E9E78A5}" dt="2025-06-12T05:20:44.924" v="2359"/>
        <pc:sldMkLst>
          <pc:docMk/>
          <pc:sldMk cId="1950634031" sldId="2142533358"/>
        </pc:sldMkLst>
      </pc:sldChg>
      <pc:sldChg chg="del">
        <pc:chgData name="Emil Solvind" userId="e90a48f4-1cf5-48a2-a964-a4aae31414c1" providerId="ADAL" clId="{1CE88D0D-CA78-4E30-AF28-AE337E9E78A5}" dt="2025-06-02T08:25:28.656" v="45" actId="47"/>
        <pc:sldMkLst>
          <pc:docMk/>
          <pc:sldMk cId="1818110569" sldId="2142533390"/>
        </pc:sldMkLst>
      </pc:sldChg>
      <pc:sldChg chg="add">
        <pc:chgData name="Emil Solvind" userId="e90a48f4-1cf5-48a2-a964-a4aae31414c1" providerId="ADAL" clId="{1CE88D0D-CA78-4E30-AF28-AE337E9E78A5}" dt="2025-06-12T05:20:44.924" v="2359"/>
        <pc:sldMkLst>
          <pc:docMk/>
          <pc:sldMk cId="2197742308" sldId="2142533395"/>
        </pc:sldMkLst>
      </pc:sldChg>
      <pc:sldChg chg="del">
        <pc:chgData name="Emil Solvind" userId="e90a48f4-1cf5-48a2-a964-a4aae31414c1" providerId="ADAL" clId="{1CE88D0D-CA78-4E30-AF28-AE337E9E78A5}" dt="2025-06-02T07:09:07.317" v="36" actId="47"/>
        <pc:sldMkLst>
          <pc:docMk/>
          <pc:sldMk cId="1388698453" sldId="2142533397"/>
        </pc:sldMkLst>
      </pc:sldChg>
      <pc:sldChg chg="del">
        <pc:chgData name="Emil Solvind" userId="e90a48f4-1cf5-48a2-a964-a4aae31414c1" providerId="ADAL" clId="{1CE88D0D-CA78-4E30-AF28-AE337E9E78A5}" dt="2025-06-02T07:09:04.840" v="35" actId="47"/>
        <pc:sldMkLst>
          <pc:docMk/>
          <pc:sldMk cId="3098279337" sldId="2142533398"/>
        </pc:sldMkLst>
      </pc:sldChg>
      <pc:sldChg chg="del">
        <pc:chgData name="Emil Solvind" userId="e90a48f4-1cf5-48a2-a964-a4aae31414c1" providerId="ADAL" clId="{1CE88D0D-CA78-4E30-AF28-AE337E9E78A5}" dt="2025-06-02T07:06:56.936" v="9" actId="47"/>
        <pc:sldMkLst>
          <pc:docMk/>
          <pc:sldMk cId="1416337807" sldId="2142533399"/>
        </pc:sldMkLst>
      </pc:sldChg>
      <pc:sldChg chg="del">
        <pc:chgData name="Emil Solvind" userId="e90a48f4-1cf5-48a2-a964-a4aae31414c1" providerId="ADAL" clId="{1CE88D0D-CA78-4E30-AF28-AE337E9E78A5}" dt="2025-06-02T07:07:36.706" v="18" actId="47"/>
        <pc:sldMkLst>
          <pc:docMk/>
          <pc:sldMk cId="1653808544" sldId="2142533400"/>
        </pc:sldMkLst>
      </pc:sldChg>
      <pc:sldChg chg="del">
        <pc:chgData name="Emil Solvind" userId="e90a48f4-1cf5-48a2-a964-a4aae31414c1" providerId="ADAL" clId="{1CE88D0D-CA78-4E30-AF28-AE337E9E78A5}" dt="2025-06-02T07:08:59.692" v="33" actId="47"/>
        <pc:sldMkLst>
          <pc:docMk/>
          <pc:sldMk cId="627713144" sldId="2142533403"/>
        </pc:sldMkLst>
      </pc:sldChg>
      <pc:sldChg chg="del">
        <pc:chgData name="Emil Solvind" userId="e90a48f4-1cf5-48a2-a964-a4aae31414c1" providerId="ADAL" clId="{1CE88D0D-CA78-4E30-AF28-AE337E9E78A5}" dt="2025-06-02T07:09:02.636" v="34" actId="47"/>
        <pc:sldMkLst>
          <pc:docMk/>
          <pc:sldMk cId="949637215" sldId="2142533405"/>
        </pc:sldMkLst>
      </pc:sldChg>
      <pc:sldChg chg="del">
        <pc:chgData name="Emil Solvind" userId="e90a48f4-1cf5-48a2-a964-a4aae31414c1" providerId="ADAL" clId="{1CE88D0D-CA78-4E30-AF28-AE337E9E78A5}" dt="2025-06-02T07:08:57.376" v="32" actId="47"/>
        <pc:sldMkLst>
          <pc:docMk/>
          <pc:sldMk cId="2561131860" sldId="2142533406"/>
        </pc:sldMkLst>
      </pc:sldChg>
      <pc:sldChg chg="modSp add mod ord">
        <pc:chgData name="Emil Solvind" userId="e90a48f4-1cf5-48a2-a964-a4aae31414c1" providerId="ADAL" clId="{1CE88D0D-CA78-4E30-AF28-AE337E9E78A5}" dt="2025-06-02T07:06:53.729" v="8" actId="113"/>
        <pc:sldMkLst>
          <pc:docMk/>
          <pc:sldMk cId="4155425132" sldId="2142533407"/>
        </pc:sldMkLst>
        <pc:spChg chg="mod">
          <ac:chgData name="Emil Solvind" userId="e90a48f4-1cf5-48a2-a964-a4aae31414c1" providerId="ADAL" clId="{1CE88D0D-CA78-4E30-AF28-AE337E9E78A5}" dt="2025-06-02T07:06:53.729" v="8" actId="113"/>
          <ac:spMkLst>
            <pc:docMk/>
            <pc:sldMk cId="4155425132" sldId="2142533407"/>
            <ac:spMk id="27" creationId="{C7BB4FB9-E84D-687B-CD4F-556ECEFCCD88}"/>
          </ac:spMkLst>
        </pc:spChg>
      </pc:sldChg>
      <pc:sldChg chg="modSp add mod">
        <pc:chgData name="Emil Solvind" userId="e90a48f4-1cf5-48a2-a964-a4aae31414c1" providerId="ADAL" clId="{1CE88D0D-CA78-4E30-AF28-AE337E9E78A5}" dt="2025-06-02T07:07:08.538" v="12" actId="113"/>
        <pc:sldMkLst>
          <pc:docMk/>
          <pc:sldMk cId="3026129970" sldId="2142533408"/>
        </pc:sldMkLst>
        <pc:spChg chg="mod">
          <ac:chgData name="Emil Solvind" userId="e90a48f4-1cf5-48a2-a964-a4aae31414c1" providerId="ADAL" clId="{1CE88D0D-CA78-4E30-AF28-AE337E9E78A5}" dt="2025-06-02T07:07:08.538" v="12" actId="113"/>
          <ac:spMkLst>
            <pc:docMk/>
            <pc:sldMk cId="3026129970" sldId="2142533408"/>
            <ac:spMk id="27" creationId="{4F90A1DC-4253-0290-2C94-71AD736DD5D9}"/>
          </ac:spMkLst>
        </pc:spChg>
      </pc:sldChg>
      <pc:sldChg chg="modSp add mod ord">
        <pc:chgData name="Emil Solvind" userId="e90a48f4-1cf5-48a2-a964-a4aae31414c1" providerId="ADAL" clId="{1CE88D0D-CA78-4E30-AF28-AE337E9E78A5}" dt="2025-06-02T07:07:33.311" v="17" actId="113"/>
        <pc:sldMkLst>
          <pc:docMk/>
          <pc:sldMk cId="269583188" sldId="2142533409"/>
        </pc:sldMkLst>
        <pc:spChg chg="mod">
          <ac:chgData name="Emil Solvind" userId="e90a48f4-1cf5-48a2-a964-a4aae31414c1" providerId="ADAL" clId="{1CE88D0D-CA78-4E30-AF28-AE337E9E78A5}" dt="2025-06-02T07:07:33.311" v="17" actId="113"/>
          <ac:spMkLst>
            <pc:docMk/>
            <pc:sldMk cId="269583188" sldId="2142533409"/>
            <ac:spMk id="27" creationId="{D7AC56EF-900E-4D51-A6C5-A61F8B986600}"/>
          </ac:spMkLst>
        </pc:spChg>
      </pc:sldChg>
      <pc:sldChg chg="modSp add mod">
        <pc:chgData name="Emil Solvind" userId="e90a48f4-1cf5-48a2-a964-a4aae31414c1" providerId="ADAL" clId="{1CE88D0D-CA78-4E30-AF28-AE337E9E78A5}" dt="2025-06-02T07:07:49.603" v="22" actId="113"/>
        <pc:sldMkLst>
          <pc:docMk/>
          <pc:sldMk cId="1381115770" sldId="2142533410"/>
        </pc:sldMkLst>
        <pc:spChg chg="mod">
          <ac:chgData name="Emil Solvind" userId="e90a48f4-1cf5-48a2-a964-a4aae31414c1" providerId="ADAL" clId="{1CE88D0D-CA78-4E30-AF28-AE337E9E78A5}" dt="2025-06-02T07:07:49.603" v="22" actId="113"/>
          <ac:spMkLst>
            <pc:docMk/>
            <pc:sldMk cId="1381115770" sldId="2142533410"/>
            <ac:spMk id="27" creationId="{3BC400E8-6F1E-83EB-75F8-4D044871C5A4}"/>
          </ac:spMkLst>
        </pc:spChg>
      </pc:sldChg>
      <pc:sldChg chg="addSp delSp modSp add mod">
        <pc:chgData name="Emil Solvind" userId="e90a48f4-1cf5-48a2-a964-a4aae31414c1" providerId="ADAL" clId="{1CE88D0D-CA78-4E30-AF28-AE337E9E78A5}" dt="2025-06-10T10:20:59.440" v="2303" actId="478"/>
        <pc:sldMkLst>
          <pc:docMk/>
          <pc:sldMk cId="2119050601" sldId="2142533411"/>
        </pc:sldMkLst>
        <pc:spChg chg="mod">
          <ac:chgData name="Emil Solvind" userId="e90a48f4-1cf5-48a2-a964-a4aae31414c1" providerId="ADAL" clId="{1CE88D0D-CA78-4E30-AF28-AE337E9E78A5}" dt="2025-06-02T07:07:57.609" v="25" actId="113"/>
          <ac:spMkLst>
            <pc:docMk/>
            <pc:sldMk cId="2119050601" sldId="2142533411"/>
            <ac:spMk id="27" creationId="{CE6BCEF1-1840-6A73-D7BD-23408544079D}"/>
          </ac:spMkLst>
        </pc:spChg>
      </pc:sldChg>
      <pc:sldChg chg="modSp add mod">
        <pc:chgData name="Emil Solvind" userId="e90a48f4-1cf5-48a2-a964-a4aae31414c1" providerId="ADAL" clId="{1CE88D0D-CA78-4E30-AF28-AE337E9E78A5}" dt="2025-06-02T07:08:08.604" v="28" actId="113"/>
        <pc:sldMkLst>
          <pc:docMk/>
          <pc:sldMk cId="3408990239" sldId="2142533412"/>
        </pc:sldMkLst>
        <pc:spChg chg="mod">
          <ac:chgData name="Emil Solvind" userId="e90a48f4-1cf5-48a2-a964-a4aae31414c1" providerId="ADAL" clId="{1CE88D0D-CA78-4E30-AF28-AE337E9E78A5}" dt="2025-06-02T07:08:08.604" v="28" actId="113"/>
          <ac:spMkLst>
            <pc:docMk/>
            <pc:sldMk cId="3408990239" sldId="2142533412"/>
            <ac:spMk id="27" creationId="{AC564767-E319-8DEB-AF42-17E2259773E4}"/>
          </ac:spMkLst>
        </pc:spChg>
      </pc:sldChg>
      <pc:sldChg chg="addSp delSp modSp new mod setBg">
        <pc:chgData name="Emil Solvind" userId="e90a48f4-1cf5-48a2-a964-a4aae31414c1" providerId="ADAL" clId="{1CE88D0D-CA78-4E30-AF28-AE337E9E78A5}" dt="2025-06-02T09:25:33.694" v="815" actId="26606"/>
        <pc:sldMkLst>
          <pc:docMk/>
          <pc:sldMk cId="980712190" sldId="2142533413"/>
        </pc:sldMkLst>
        <pc:spChg chg="mod">
          <ac:chgData name="Emil Solvind" userId="e90a48f4-1cf5-48a2-a964-a4aae31414c1" providerId="ADAL" clId="{1CE88D0D-CA78-4E30-AF28-AE337E9E78A5}" dt="2025-06-02T09:25:33.694" v="815" actId="26606"/>
          <ac:spMkLst>
            <pc:docMk/>
            <pc:sldMk cId="980712190" sldId="2142533413"/>
            <ac:spMk id="2" creationId="{F4D84D6D-4B53-2FC5-EC3E-251DC96BEA74}"/>
          </ac:spMkLst>
        </pc:spChg>
        <pc:spChg chg="add">
          <ac:chgData name="Emil Solvind" userId="e90a48f4-1cf5-48a2-a964-a4aae31414c1" providerId="ADAL" clId="{1CE88D0D-CA78-4E30-AF28-AE337E9E78A5}" dt="2025-06-02T09:25:33.694" v="815" actId="26606"/>
          <ac:spMkLst>
            <pc:docMk/>
            <pc:sldMk cId="980712190" sldId="2142533413"/>
            <ac:spMk id="9" creationId="{BACC6370-2D7E-4714-9D71-7542949D7D5D}"/>
          </ac:spMkLst>
        </pc:spChg>
        <pc:spChg chg="add">
          <ac:chgData name="Emil Solvind" userId="e90a48f4-1cf5-48a2-a964-a4aae31414c1" providerId="ADAL" clId="{1CE88D0D-CA78-4E30-AF28-AE337E9E78A5}" dt="2025-06-02T09:25:33.694" v="815" actId="26606"/>
          <ac:spMkLst>
            <pc:docMk/>
            <pc:sldMk cId="980712190" sldId="2142533413"/>
            <ac:spMk id="11" creationId="{F68B3F68-107C-434F-AA38-110D5EA91B85}"/>
          </ac:spMkLst>
        </pc:spChg>
        <pc:spChg chg="add">
          <ac:chgData name="Emil Solvind" userId="e90a48f4-1cf5-48a2-a964-a4aae31414c1" providerId="ADAL" clId="{1CE88D0D-CA78-4E30-AF28-AE337E9E78A5}" dt="2025-06-02T09:25:33.694" v="815" actId="26606"/>
          <ac:spMkLst>
            <pc:docMk/>
            <pc:sldMk cId="980712190" sldId="2142533413"/>
            <ac:spMk id="13" creationId="{AAD0DBB9-1A4B-4391-81D4-CB19F9AB918A}"/>
          </ac:spMkLst>
        </pc:spChg>
        <pc:spChg chg="add">
          <ac:chgData name="Emil Solvind" userId="e90a48f4-1cf5-48a2-a964-a4aae31414c1" providerId="ADAL" clId="{1CE88D0D-CA78-4E30-AF28-AE337E9E78A5}" dt="2025-06-02T09:25:33.694" v="815" actId="26606"/>
          <ac:spMkLst>
            <pc:docMk/>
            <pc:sldMk cId="980712190" sldId="2142533413"/>
            <ac:spMk id="15" creationId="{063BBA22-50EA-4C4D-BE05-F1CE4E63AA56}"/>
          </ac:spMkLst>
        </pc:spChg>
        <pc:graphicFrameChg chg="add">
          <ac:chgData name="Emil Solvind" userId="e90a48f4-1cf5-48a2-a964-a4aae31414c1" providerId="ADAL" clId="{1CE88D0D-CA78-4E30-AF28-AE337E9E78A5}" dt="2025-06-02T09:25:33.694" v="815" actId="26606"/>
          <ac:graphicFrameMkLst>
            <pc:docMk/>
            <pc:sldMk cId="980712190" sldId="2142533413"/>
            <ac:graphicFrameMk id="5" creationId="{C80A1913-5EDF-0700-008F-B27A337D91F8}"/>
          </ac:graphicFrameMkLst>
        </pc:graphicFrameChg>
      </pc:sldChg>
      <pc:sldChg chg="modSp new del mod">
        <pc:chgData name="Emil Solvind" userId="e90a48f4-1cf5-48a2-a964-a4aae31414c1" providerId="ADAL" clId="{1CE88D0D-CA78-4E30-AF28-AE337E9E78A5}" dt="2025-06-02T08:49:39.197" v="451" actId="47"/>
        <pc:sldMkLst>
          <pc:docMk/>
          <pc:sldMk cId="2003804112" sldId="2142533414"/>
        </pc:sldMkLst>
      </pc:sldChg>
      <pc:sldChg chg="addSp delSp modSp new mod">
        <pc:chgData name="Emil Solvind" userId="e90a48f4-1cf5-48a2-a964-a4aae31414c1" providerId="ADAL" clId="{1CE88D0D-CA78-4E30-AF28-AE337E9E78A5}" dt="2025-06-02T08:49:28.952" v="450" actId="14100"/>
        <pc:sldMkLst>
          <pc:docMk/>
          <pc:sldMk cId="991516779" sldId="2142533415"/>
        </pc:sldMkLst>
        <pc:spChg chg="mod">
          <ac:chgData name="Emil Solvind" userId="e90a48f4-1cf5-48a2-a964-a4aae31414c1" providerId="ADAL" clId="{1CE88D0D-CA78-4E30-AF28-AE337E9E78A5}" dt="2025-06-02T08:44:50.432" v="358" actId="20577"/>
          <ac:spMkLst>
            <pc:docMk/>
            <pc:sldMk cId="991516779" sldId="2142533415"/>
            <ac:spMk id="2" creationId="{547DD95F-2C25-FFA2-4F5B-51EFC8019506}"/>
          </ac:spMkLst>
        </pc:spChg>
        <pc:spChg chg="add mod">
          <ac:chgData name="Emil Solvind" userId="e90a48f4-1cf5-48a2-a964-a4aae31414c1" providerId="ADAL" clId="{1CE88D0D-CA78-4E30-AF28-AE337E9E78A5}" dt="2025-06-02T08:48:10.535" v="437" actId="20577"/>
          <ac:spMkLst>
            <pc:docMk/>
            <pc:sldMk cId="991516779" sldId="2142533415"/>
            <ac:spMk id="12" creationId="{B8EDADEB-3ADD-8FA6-3666-3688D503E51B}"/>
          </ac:spMkLst>
        </pc:spChg>
        <pc:spChg chg="add mod">
          <ac:chgData name="Emil Solvind" userId="e90a48f4-1cf5-48a2-a964-a4aae31414c1" providerId="ADAL" clId="{1CE88D0D-CA78-4E30-AF28-AE337E9E78A5}" dt="2025-06-02T08:48:00.919" v="412" actId="20577"/>
          <ac:spMkLst>
            <pc:docMk/>
            <pc:sldMk cId="991516779" sldId="2142533415"/>
            <ac:spMk id="16" creationId="{E7F0FBCB-BCD0-C70B-2082-98253B426D0A}"/>
          </ac:spMkLst>
        </pc:spChg>
        <pc:picChg chg="add mod">
          <ac:chgData name="Emil Solvind" userId="e90a48f4-1cf5-48a2-a964-a4aae31414c1" providerId="ADAL" clId="{1CE88D0D-CA78-4E30-AF28-AE337E9E78A5}" dt="2025-06-02T08:48:21.678" v="444" actId="14100"/>
          <ac:picMkLst>
            <pc:docMk/>
            <pc:sldMk cId="991516779" sldId="2142533415"/>
            <ac:picMk id="18" creationId="{DB971FC4-AF7F-BFDA-7E80-561162C02953}"/>
          </ac:picMkLst>
        </pc:picChg>
        <pc:picChg chg="add mod">
          <ac:chgData name="Emil Solvind" userId="e90a48f4-1cf5-48a2-a964-a4aae31414c1" providerId="ADAL" clId="{1CE88D0D-CA78-4E30-AF28-AE337E9E78A5}" dt="2025-06-02T08:49:28.952" v="450" actId="14100"/>
          <ac:picMkLst>
            <pc:docMk/>
            <pc:sldMk cId="991516779" sldId="2142533415"/>
            <ac:picMk id="20" creationId="{6E4D66C5-D93E-6ADA-3907-8BE61C7C9793}"/>
          </ac:picMkLst>
        </pc:picChg>
      </pc:sldChg>
      <pc:sldChg chg="addSp modSp new mod setBg">
        <pc:chgData name="Emil Solvind" userId="e90a48f4-1cf5-48a2-a964-a4aae31414c1" providerId="ADAL" clId="{1CE88D0D-CA78-4E30-AF28-AE337E9E78A5}" dt="2025-06-02T09:25:48.043" v="816" actId="26606"/>
        <pc:sldMkLst>
          <pc:docMk/>
          <pc:sldMk cId="3409751396" sldId="2142533416"/>
        </pc:sldMkLst>
        <pc:spChg chg="mod">
          <ac:chgData name="Emil Solvind" userId="e90a48f4-1cf5-48a2-a964-a4aae31414c1" providerId="ADAL" clId="{1CE88D0D-CA78-4E30-AF28-AE337E9E78A5}" dt="2025-06-02T09:25:48.043" v="816" actId="26606"/>
          <ac:spMkLst>
            <pc:docMk/>
            <pc:sldMk cId="3409751396" sldId="2142533416"/>
            <ac:spMk id="2" creationId="{5473D008-E300-C51A-336F-8FDD650A838A}"/>
          </ac:spMkLst>
        </pc:spChg>
        <pc:spChg chg="mod">
          <ac:chgData name="Emil Solvind" userId="e90a48f4-1cf5-48a2-a964-a4aae31414c1" providerId="ADAL" clId="{1CE88D0D-CA78-4E30-AF28-AE337E9E78A5}" dt="2025-06-02T09:25:48.043" v="816" actId="26606"/>
          <ac:spMkLst>
            <pc:docMk/>
            <pc:sldMk cId="3409751396" sldId="2142533416"/>
            <ac:spMk id="3" creationId="{4F5357D7-C1BE-E5B2-E722-302B7DE6B34E}"/>
          </ac:spMkLst>
        </pc:spChg>
        <pc:spChg chg="add">
          <ac:chgData name="Emil Solvind" userId="e90a48f4-1cf5-48a2-a964-a4aae31414c1" providerId="ADAL" clId="{1CE88D0D-CA78-4E30-AF28-AE337E9E78A5}" dt="2025-06-02T09:25:48.043" v="816" actId="26606"/>
          <ac:spMkLst>
            <pc:docMk/>
            <pc:sldMk cId="3409751396" sldId="2142533416"/>
            <ac:spMk id="8" creationId="{1B15ED52-F352-441B-82BF-E0EA34836D08}"/>
          </ac:spMkLst>
        </pc:spChg>
        <pc:spChg chg="add">
          <ac:chgData name="Emil Solvind" userId="e90a48f4-1cf5-48a2-a964-a4aae31414c1" providerId="ADAL" clId="{1CE88D0D-CA78-4E30-AF28-AE337E9E78A5}" dt="2025-06-02T09:25:48.043" v="816" actId="26606"/>
          <ac:spMkLst>
            <pc:docMk/>
            <pc:sldMk cId="3409751396" sldId="2142533416"/>
            <ac:spMk id="10" creationId="{3B2E3793-BFE6-45A2-9B7B-E18844431C99}"/>
          </ac:spMkLst>
        </pc:spChg>
        <pc:spChg chg="add">
          <ac:chgData name="Emil Solvind" userId="e90a48f4-1cf5-48a2-a964-a4aae31414c1" providerId="ADAL" clId="{1CE88D0D-CA78-4E30-AF28-AE337E9E78A5}" dt="2025-06-02T09:25:48.043" v="816" actId="26606"/>
          <ac:spMkLst>
            <pc:docMk/>
            <pc:sldMk cId="3409751396" sldId="2142533416"/>
            <ac:spMk id="12" creationId="{BC4C4868-CB8F-4AF9-9CDB-8108F2C19B67}"/>
          </ac:spMkLst>
        </pc:spChg>
        <pc:spChg chg="add">
          <ac:chgData name="Emil Solvind" userId="e90a48f4-1cf5-48a2-a964-a4aae31414c1" providerId="ADAL" clId="{1CE88D0D-CA78-4E30-AF28-AE337E9E78A5}" dt="2025-06-02T09:25:48.043" v="816" actId="26606"/>
          <ac:spMkLst>
            <pc:docMk/>
            <pc:sldMk cId="3409751396" sldId="2142533416"/>
            <ac:spMk id="14" creationId="{375E0459-6403-40CD-989D-56A4407CA12E}"/>
          </ac:spMkLst>
        </pc:spChg>
        <pc:spChg chg="add">
          <ac:chgData name="Emil Solvind" userId="e90a48f4-1cf5-48a2-a964-a4aae31414c1" providerId="ADAL" clId="{1CE88D0D-CA78-4E30-AF28-AE337E9E78A5}" dt="2025-06-02T09:25:48.043" v="816" actId="26606"/>
          <ac:spMkLst>
            <pc:docMk/>
            <pc:sldMk cId="3409751396" sldId="2142533416"/>
            <ac:spMk id="16" creationId="{53E5B1A8-3AC9-4BD1-9BBC-78CA94F2D1BA}"/>
          </ac:spMkLst>
        </pc:spChg>
      </pc:sldChg>
      <pc:sldChg chg="addSp modSp new mod setBg">
        <pc:chgData name="Emil Solvind" userId="e90a48f4-1cf5-48a2-a964-a4aae31414c1" providerId="ADAL" clId="{1CE88D0D-CA78-4E30-AF28-AE337E9E78A5}" dt="2025-06-02T09:25:51.694" v="817" actId="26606"/>
        <pc:sldMkLst>
          <pc:docMk/>
          <pc:sldMk cId="41463003" sldId="2142533417"/>
        </pc:sldMkLst>
        <pc:spChg chg="mod">
          <ac:chgData name="Emil Solvind" userId="e90a48f4-1cf5-48a2-a964-a4aae31414c1" providerId="ADAL" clId="{1CE88D0D-CA78-4E30-AF28-AE337E9E78A5}" dt="2025-06-02T09:25:51.694" v="817" actId="26606"/>
          <ac:spMkLst>
            <pc:docMk/>
            <pc:sldMk cId="41463003" sldId="2142533417"/>
            <ac:spMk id="2" creationId="{A5BA05F3-2891-A7FC-3ECE-06E7A82ACDFD}"/>
          </ac:spMkLst>
        </pc:spChg>
        <pc:spChg chg="mod">
          <ac:chgData name="Emil Solvind" userId="e90a48f4-1cf5-48a2-a964-a4aae31414c1" providerId="ADAL" clId="{1CE88D0D-CA78-4E30-AF28-AE337E9E78A5}" dt="2025-06-02T09:25:51.694" v="817" actId="26606"/>
          <ac:spMkLst>
            <pc:docMk/>
            <pc:sldMk cId="41463003" sldId="2142533417"/>
            <ac:spMk id="3" creationId="{AEDD3B98-B5C0-EF98-D9FF-2FEE1D747D29}"/>
          </ac:spMkLst>
        </pc:spChg>
        <pc:spChg chg="add">
          <ac:chgData name="Emil Solvind" userId="e90a48f4-1cf5-48a2-a964-a4aae31414c1" providerId="ADAL" clId="{1CE88D0D-CA78-4E30-AF28-AE337E9E78A5}" dt="2025-06-02T09:25:51.694" v="817" actId="26606"/>
          <ac:spMkLst>
            <pc:docMk/>
            <pc:sldMk cId="41463003" sldId="2142533417"/>
            <ac:spMk id="8" creationId="{1B15ED52-F352-441B-82BF-E0EA34836D08}"/>
          </ac:spMkLst>
        </pc:spChg>
        <pc:spChg chg="add">
          <ac:chgData name="Emil Solvind" userId="e90a48f4-1cf5-48a2-a964-a4aae31414c1" providerId="ADAL" clId="{1CE88D0D-CA78-4E30-AF28-AE337E9E78A5}" dt="2025-06-02T09:25:51.694" v="817" actId="26606"/>
          <ac:spMkLst>
            <pc:docMk/>
            <pc:sldMk cId="41463003" sldId="2142533417"/>
            <ac:spMk id="10" creationId="{3B2E3793-BFE6-45A2-9B7B-E18844431C99}"/>
          </ac:spMkLst>
        </pc:spChg>
        <pc:spChg chg="add">
          <ac:chgData name="Emil Solvind" userId="e90a48f4-1cf5-48a2-a964-a4aae31414c1" providerId="ADAL" clId="{1CE88D0D-CA78-4E30-AF28-AE337E9E78A5}" dt="2025-06-02T09:25:51.694" v="817" actId="26606"/>
          <ac:spMkLst>
            <pc:docMk/>
            <pc:sldMk cId="41463003" sldId="2142533417"/>
            <ac:spMk id="12" creationId="{BC4C4868-CB8F-4AF9-9CDB-8108F2C19B67}"/>
          </ac:spMkLst>
        </pc:spChg>
        <pc:spChg chg="add">
          <ac:chgData name="Emil Solvind" userId="e90a48f4-1cf5-48a2-a964-a4aae31414c1" providerId="ADAL" clId="{1CE88D0D-CA78-4E30-AF28-AE337E9E78A5}" dt="2025-06-02T09:25:51.694" v="817" actId="26606"/>
          <ac:spMkLst>
            <pc:docMk/>
            <pc:sldMk cId="41463003" sldId="2142533417"/>
            <ac:spMk id="14" creationId="{375E0459-6403-40CD-989D-56A4407CA12E}"/>
          </ac:spMkLst>
        </pc:spChg>
        <pc:spChg chg="add">
          <ac:chgData name="Emil Solvind" userId="e90a48f4-1cf5-48a2-a964-a4aae31414c1" providerId="ADAL" clId="{1CE88D0D-CA78-4E30-AF28-AE337E9E78A5}" dt="2025-06-02T09:25:51.694" v="817" actId="26606"/>
          <ac:spMkLst>
            <pc:docMk/>
            <pc:sldMk cId="41463003" sldId="2142533417"/>
            <ac:spMk id="16" creationId="{53E5B1A8-3AC9-4BD1-9BBC-78CA94F2D1BA}"/>
          </ac:spMkLst>
        </pc:spChg>
      </pc:sldChg>
      <pc:sldChg chg="addSp modSp new mod setBg">
        <pc:chgData name="Emil Solvind" userId="e90a48f4-1cf5-48a2-a964-a4aae31414c1" providerId="ADAL" clId="{1CE88D0D-CA78-4E30-AF28-AE337E9E78A5}" dt="2025-06-02T10:21:54.675" v="825" actId="20577"/>
        <pc:sldMkLst>
          <pc:docMk/>
          <pc:sldMk cId="876014411" sldId="2142533418"/>
        </pc:sldMkLst>
        <pc:spChg chg="mod">
          <ac:chgData name="Emil Solvind" userId="e90a48f4-1cf5-48a2-a964-a4aae31414c1" providerId="ADAL" clId="{1CE88D0D-CA78-4E30-AF28-AE337E9E78A5}" dt="2025-06-02T09:26:14.506" v="818" actId="26606"/>
          <ac:spMkLst>
            <pc:docMk/>
            <pc:sldMk cId="876014411" sldId="2142533418"/>
            <ac:spMk id="2" creationId="{81C5ACB6-BD8E-E153-8C29-91E213AB3C94}"/>
          </ac:spMkLst>
        </pc:spChg>
        <pc:spChg chg="mod">
          <ac:chgData name="Emil Solvind" userId="e90a48f4-1cf5-48a2-a964-a4aae31414c1" providerId="ADAL" clId="{1CE88D0D-CA78-4E30-AF28-AE337E9E78A5}" dt="2025-06-02T10:21:54.675" v="825" actId="20577"/>
          <ac:spMkLst>
            <pc:docMk/>
            <pc:sldMk cId="876014411" sldId="2142533418"/>
            <ac:spMk id="3" creationId="{3B630415-113F-6ED6-2C63-D1A924FA1850}"/>
          </ac:spMkLst>
        </pc:spChg>
        <pc:spChg chg="add">
          <ac:chgData name="Emil Solvind" userId="e90a48f4-1cf5-48a2-a964-a4aae31414c1" providerId="ADAL" clId="{1CE88D0D-CA78-4E30-AF28-AE337E9E78A5}" dt="2025-06-02T09:26:14.506" v="818" actId="26606"/>
          <ac:spMkLst>
            <pc:docMk/>
            <pc:sldMk cId="876014411" sldId="2142533418"/>
            <ac:spMk id="8" creationId="{1B15ED52-F352-441B-82BF-E0EA34836D08}"/>
          </ac:spMkLst>
        </pc:spChg>
        <pc:spChg chg="add">
          <ac:chgData name="Emil Solvind" userId="e90a48f4-1cf5-48a2-a964-a4aae31414c1" providerId="ADAL" clId="{1CE88D0D-CA78-4E30-AF28-AE337E9E78A5}" dt="2025-06-02T09:26:14.506" v="818" actId="26606"/>
          <ac:spMkLst>
            <pc:docMk/>
            <pc:sldMk cId="876014411" sldId="2142533418"/>
            <ac:spMk id="10" creationId="{3B2E3793-BFE6-45A2-9B7B-E18844431C99}"/>
          </ac:spMkLst>
        </pc:spChg>
        <pc:spChg chg="add">
          <ac:chgData name="Emil Solvind" userId="e90a48f4-1cf5-48a2-a964-a4aae31414c1" providerId="ADAL" clId="{1CE88D0D-CA78-4E30-AF28-AE337E9E78A5}" dt="2025-06-02T09:26:14.506" v="818" actId="26606"/>
          <ac:spMkLst>
            <pc:docMk/>
            <pc:sldMk cId="876014411" sldId="2142533418"/>
            <ac:spMk id="12" creationId="{BC4C4868-CB8F-4AF9-9CDB-8108F2C19B67}"/>
          </ac:spMkLst>
        </pc:spChg>
        <pc:spChg chg="add">
          <ac:chgData name="Emil Solvind" userId="e90a48f4-1cf5-48a2-a964-a4aae31414c1" providerId="ADAL" clId="{1CE88D0D-CA78-4E30-AF28-AE337E9E78A5}" dt="2025-06-02T09:26:14.506" v="818" actId="26606"/>
          <ac:spMkLst>
            <pc:docMk/>
            <pc:sldMk cId="876014411" sldId="2142533418"/>
            <ac:spMk id="14" creationId="{375E0459-6403-40CD-989D-56A4407CA12E}"/>
          </ac:spMkLst>
        </pc:spChg>
        <pc:spChg chg="add">
          <ac:chgData name="Emil Solvind" userId="e90a48f4-1cf5-48a2-a964-a4aae31414c1" providerId="ADAL" clId="{1CE88D0D-CA78-4E30-AF28-AE337E9E78A5}" dt="2025-06-02T09:26:14.506" v="818" actId="26606"/>
          <ac:spMkLst>
            <pc:docMk/>
            <pc:sldMk cId="876014411" sldId="2142533418"/>
            <ac:spMk id="16" creationId="{53E5B1A8-3AC9-4BD1-9BBC-78CA94F2D1BA}"/>
          </ac:spMkLst>
        </pc:spChg>
      </pc:sldChg>
      <pc:sldChg chg="addSp delSp modSp add mod setBg">
        <pc:chgData name="Emil Solvind" userId="e90a48f4-1cf5-48a2-a964-a4aae31414c1" providerId="ADAL" clId="{1CE88D0D-CA78-4E30-AF28-AE337E9E78A5}" dt="2025-06-02T09:26:22.812" v="821" actId="26606"/>
        <pc:sldMkLst>
          <pc:docMk/>
          <pc:sldMk cId="158161099" sldId="2142533419"/>
        </pc:sldMkLst>
        <pc:spChg chg="mod">
          <ac:chgData name="Emil Solvind" userId="e90a48f4-1cf5-48a2-a964-a4aae31414c1" providerId="ADAL" clId="{1CE88D0D-CA78-4E30-AF28-AE337E9E78A5}" dt="2025-06-02T09:26:22.812" v="821" actId="26606"/>
          <ac:spMkLst>
            <pc:docMk/>
            <pc:sldMk cId="158161099" sldId="2142533419"/>
            <ac:spMk id="2" creationId="{474E46C4-277A-2FA2-8231-1C35AE74BCD2}"/>
          </ac:spMkLst>
        </pc:spChg>
        <pc:spChg chg="mod">
          <ac:chgData name="Emil Solvind" userId="e90a48f4-1cf5-48a2-a964-a4aae31414c1" providerId="ADAL" clId="{1CE88D0D-CA78-4E30-AF28-AE337E9E78A5}" dt="2025-06-02T09:26:22.812" v="821" actId="26606"/>
          <ac:spMkLst>
            <pc:docMk/>
            <pc:sldMk cId="158161099" sldId="2142533419"/>
            <ac:spMk id="3" creationId="{B2A76CB5-BCF2-7687-CB6D-5820F7816A5D}"/>
          </ac:spMkLst>
        </pc:spChg>
        <pc:spChg chg="add">
          <ac:chgData name="Emil Solvind" userId="e90a48f4-1cf5-48a2-a964-a4aae31414c1" providerId="ADAL" clId="{1CE88D0D-CA78-4E30-AF28-AE337E9E78A5}" dt="2025-06-02T09:26:22.812" v="821" actId="26606"/>
          <ac:spMkLst>
            <pc:docMk/>
            <pc:sldMk cId="158161099" sldId="2142533419"/>
            <ac:spMk id="20" creationId="{8D71EDA1-87BF-4D5D-AB79-F346FD19278A}"/>
          </ac:spMkLst>
        </pc:spChg>
        <pc:spChg chg="add">
          <ac:chgData name="Emil Solvind" userId="e90a48f4-1cf5-48a2-a964-a4aae31414c1" providerId="ADAL" clId="{1CE88D0D-CA78-4E30-AF28-AE337E9E78A5}" dt="2025-06-02T09:26:22.812" v="821" actId="26606"/>
          <ac:spMkLst>
            <pc:docMk/>
            <pc:sldMk cId="158161099" sldId="2142533419"/>
            <ac:spMk id="21" creationId="{09588DA8-065E-4F6F-8EFD-43104AB2E0CF}"/>
          </ac:spMkLst>
        </pc:spChg>
        <pc:spChg chg="add">
          <ac:chgData name="Emil Solvind" userId="e90a48f4-1cf5-48a2-a964-a4aae31414c1" providerId="ADAL" clId="{1CE88D0D-CA78-4E30-AF28-AE337E9E78A5}" dt="2025-06-02T09:26:22.812" v="821" actId="26606"/>
          <ac:spMkLst>
            <pc:docMk/>
            <pc:sldMk cId="158161099" sldId="2142533419"/>
            <ac:spMk id="22" creationId="{C4285719-470E-454C-AF62-8323075F1F5B}"/>
          </ac:spMkLst>
        </pc:spChg>
        <pc:spChg chg="add">
          <ac:chgData name="Emil Solvind" userId="e90a48f4-1cf5-48a2-a964-a4aae31414c1" providerId="ADAL" clId="{1CE88D0D-CA78-4E30-AF28-AE337E9E78A5}" dt="2025-06-02T09:26:22.812" v="821" actId="26606"/>
          <ac:spMkLst>
            <pc:docMk/>
            <pc:sldMk cId="158161099" sldId="2142533419"/>
            <ac:spMk id="23" creationId="{CD9FE4EF-C4D8-49A0-B2FF-81D8DB7D8A24}"/>
          </ac:spMkLst>
        </pc:spChg>
        <pc:spChg chg="add">
          <ac:chgData name="Emil Solvind" userId="e90a48f4-1cf5-48a2-a964-a4aae31414c1" providerId="ADAL" clId="{1CE88D0D-CA78-4E30-AF28-AE337E9E78A5}" dt="2025-06-02T09:26:22.812" v="821" actId="26606"/>
          <ac:spMkLst>
            <pc:docMk/>
            <pc:sldMk cId="158161099" sldId="2142533419"/>
            <ac:spMk id="24" creationId="{4300840D-0A0B-4512-BACA-B439D5B9C57C}"/>
          </ac:spMkLst>
        </pc:spChg>
        <pc:spChg chg="add">
          <ac:chgData name="Emil Solvind" userId="e90a48f4-1cf5-48a2-a964-a4aae31414c1" providerId="ADAL" clId="{1CE88D0D-CA78-4E30-AF28-AE337E9E78A5}" dt="2025-06-02T09:26:22.812" v="821" actId="26606"/>
          <ac:spMkLst>
            <pc:docMk/>
            <pc:sldMk cId="158161099" sldId="2142533419"/>
            <ac:spMk id="25" creationId="{D2B78728-A580-49A7-84F9-6EF6F583ADE0}"/>
          </ac:spMkLst>
        </pc:spChg>
        <pc:spChg chg="add">
          <ac:chgData name="Emil Solvind" userId="e90a48f4-1cf5-48a2-a964-a4aae31414c1" providerId="ADAL" clId="{1CE88D0D-CA78-4E30-AF28-AE337E9E78A5}" dt="2025-06-02T09:26:22.812" v="821" actId="26606"/>
          <ac:spMkLst>
            <pc:docMk/>
            <pc:sldMk cId="158161099" sldId="2142533419"/>
            <ac:spMk id="26" creationId="{38FAA1A1-D861-433F-88FA-1E9D6FD31D11}"/>
          </ac:spMkLst>
        </pc:spChg>
      </pc:sldChg>
      <pc:sldChg chg="add">
        <pc:chgData name="Emil Solvind" userId="e90a48f4-1cf5-48a2-a964-a4aae31414c1" providerId="ADAL" clId="{1CE88D0D-CA78-4E30-AF28-AE337E9E78A5}" dt="2025-06-12T05:20:44.924" v="2359"/>
        <pc:sldMkLst>
          <pc:docMk/>
          <pc:sldMk cId="1914974783" sldId="2142533422"/>
        </pc:sldMkLst>
      </pc:sldChg>
      <pc:sldChg chg="add">
        <pc:chgData name="Emil Solvind" userId="e90a48f4-1cf5-48a2-a964-a4aae31414c1" providerId="ADAL" clId="{1CE88D0D-CA78-4E30-AF28-AE337E9E78A5}" dt="2025-06-12T05:20:44.924" v="2359"/>
        <pc:sldMkLst>
          <pc:docMk/>
          <pc:sldMk cId="2583722810" sldId="2142533428"/>
        </pc:sldMkLst>
      </pc:sldChg>
      <pc:sldChg chg="add">
        <pc:chgData name="Emil Solvind" userId="e90a48f4-1cf5-48a2-a964-a4aae31414c1" providerId="ADAL" clId="{1CE88D0D-CA78-4E30-AF28-AE337E9E78A5}" dt="2025-06-12T05:20:44.924" v="2359"/>
        <pc:sldMkLst>
          <pc:docMk/>
          <pc:sldMk cId="2339078274" sldId="2142533433"/>
        </pc:sldMkLst>
      </pc:sldChg>
      <pc:sldChg chg="add">
        <pc:chgData name="Emil Solvind" userId="e90a48f4-1cf5-48a2-a964-a4aae31414c1" providerId="ADAL" clId="{1CE88D0D-CA78-4E30-AF28-AE337E9E78A5}" dt="2025-06-12T05:20:44.924" v="2359"/>
        <pc:sldMkLst>
          <pc:docMk/>
          <pc:sldMk cId="1704587466" sldId="2142533441"/>
        </pc:sldMkLst>
      </pc:sldChg>
      <pc:sldChg chg="add">
        <pc:chgData name="Emil Solvind" userId="e90a48f4-1cf5-48a2-a964-a4aae31414c1" providerId="ADAL" clId="{1CE88D0D-CA78-4E30-AF28-AE337E9E78A5}" dt="2025-06-02T10:25:38.906" v="826"/>
        <pc:sldMkLst>
          <pc:docMk/>
          <pc:sldMk cId="2796752635" sldId="2147308884"/>
        </pc:sldMkLst>
      </pc:sldChg>
      <pc:sldChg chg="add">
        <pc:chgData name="Emil Solvind" userId="e90a48f4-1cf5-48a2-a964-a4aae31414c1" providerId="ADAL" clId="{1CE88D0D-CA78-4E30-AF28-AE337E9E78A5}" dt="2025-06-02T10:25:38.906" v="826"/>
        <pc:sldMkLst>
          <pc:docMk/>
          <pc:sldMk cId="2534822929" sldId="2147308885"/>
        </pc:sldMkLst>
      </pc:sldChg>
      <pc:sldChg chg="addSp delSp modSp new mod setBg">
        <pc:chgData name="Emil Solvind" userId="e90a48f4-1cf5-48a2-a964-a4aae31414c1" providerId="ADAL" clId="{1CE88D0D-CA78-4E30-AF28-AE337E9E78A5}" dt="2025-06-02T10:42:51.341" v="853" actId="26606"/>
        <pc:sldMkLst>
          <pc:docMk/>
          <pc:sldMk cId="2460568732" sldId="2147308886"/>
        </pc:sldMkLst>
        <pc:spChg chg="mod">
          <ac:chgData name="Emil Solvind" userId="e90a48f4-1cf5-48a2-a964-a4aae31414c1" providerId="ADAL" clId="{1CE88D0D-CA78-4E30-AF28-AE337E9E78A5}" dt="2025-06-02T10:42:51.341" v="853" actId="26606"/>
          <ac:spMkLst>
            <pc:docMk/>
            <pc:sldMk cId="2460568732" sldId="2147308886"/>
            <ac:spMk id="2" creationId="{FCF986A1-C060-1E3C-B385-11FCF94828E9}"/>
          </ac:spMkLst>
        </pc:spChg>
        <pc:spChg chg="add">
          <ac:chgData name="Emil Solvind" userId="e90a48f4-1cf5-48a2-a964-a4aae31414c1" providerId="ADAL" clId="{1CE88D0D-CA78-4E30-AF28-AE337E9E78A5}" dt="2025-06-02T10:42:51.341" v="853" actId="26606"/>
          <ac:spMkLst>
            <pc:docMk/>
            <pc:sldMk cId="2460568732" sldId="2147308886"/>
            <ac:spMk id="10" creationId="{A4AC5506-6312-4701-8D3C-40187889A947}"/>
          </ac:spMkLst>
        </pc:spChg>
        <pc:picChg chg="add mod">
          <ac:chgData name="Emil Solvind" userId="e90a48f4-1cf5-48a2-a964-a4aae31414c1" providerId="ADAL" clId="{1CE88D0D-CA78-4E30-AF28-AE337E9E78A5}" dt="2025-06-02T10:42:51.341" v="853" actId="26606"/>
          <ac:picMkLst>
            <pc:docMk/>
            <pc:sldMk cId="2460568732" sldId="2147308886"/>
            <ac:picMk id="5" creationId="{0E5AB679-45FC-F821-E710-C979DD89E3B1}"/>
          </ac:picMkLst>
        </pc:picChg>
      </pc:sldChg>
      <pc:sldChg chg="addSp delSp modSp new mod setBg">
        <pc:chgData name="Emil Solvind" userId="e90a48f4-1cf5-48a2-a964-a4aae31414c1" providerId="ADAL" clId="{1CE88D0D-CA78-4E30-AF28-AE337E9E78A5}" dt="2025-06-02T10:52:29.295" v="881" actId="26606"/>
        <pc:sldMkLst>
          <pc:docMk/>
          <pc:sldMk cId="4147636824" sldId="2147308887"/>
        </pc:sldMkLst>
        <pc:spChg chg="mod">
          <ac:chgData name="Emil Solvind" userId="e90a48f4-1cf5-48a2-a964-a4aae31414c1" providerId="ADAL" clId="{1CE88D0D-CA78-4E30-AF28-AE337E9E78A5}" dt="2025-06-02T10:43:29.512" v="877" actId="26606"/>
          <ac:spMkLst>
            <pc:docMk/>
            <pc:sldMk cId="4147636824" sldId="2147308887"/>
            <ac:spMk id="2" creationId="{25F87B77-4337-C0D5-0F44-0FF5018ED0CA}"/>
          </ac:spMkLst>
        </pc:spChg>
        <pc:spChg chg="add">
          <ac:chgData name="Emil Solvind" userId="e90a48f4-1cf5-48a2-a964-a4aae31414c1" providerId="ADAL" clId="{1CE88D0D-CA78-4E30-AF28-AE337E9E78A5}" dt="2025-06-02T10:52:29.295" v="881" actId="26606"/>
          <ac:spMkLst>
            <pc:docMk/>
            <pc:sldMk cId="4147636824" sldId="2147308887"/>
            <ac:spMk id="15" creationId="{A4AC5506-6312-4701-8D3C-40187889A947}"/>
          </ac:spMkLst>
        </pc:spChg>
        <pc:picChg chg="add mod">
          <ac:chgData name="Emil Solvind" userId="e90a48f4-1cf5-48a2-a964-a4aae31414c1" providerId="ADAL" clId="{1CE88D0D-CA78-4E30-AF28-AE337E9E78A5}" dt="2025-06-02T10:52:29.295" v="881" actId="26606"/>
          <ac:picMkLst>
            <pc:docMk/>
            <pc:sldMk cId="4147636824" sldId="2147308887"/>
            <ac:picMk id="9" creationId="{BC5B788A-6131-4519-613E-C2ADE614BB41}"/>
          </ac:picMkLst>
        </pc:picChg>
      </pc:sldChg>
      <pc:sldChg chg="addSp delSp modSp add mod">
        <pc:chgData name="Emil Solvind" userId="e90a48f4-1cf5-48a2-a964-a4aae31414c1" providerId="ADAL" clId="{1CE88D0D-CA78-4E30-AF28-AE337E9E78A5}" dt="2025-06-02T10:55:24.835" v="898" actId="26606"/>
        <pc:sldMkLst>
          <pc:docMk/>
          <pc:sldMk cId="1096216311" sldId="2147308888"/>
        </pc:sldMkLst>
        <pc:spChg chg="mod">
          <ac:chgData name="Emil Solvind" userId="e90a48f4-1cf5-48a2-a964-a4aae31414c1" providerId="ADAL" clId="{1CE88D0D-CA78-4E30-AF28-AE337E9E78A5}" dt="2025-06-02T10:55:24.835" v="898" actId="26606"/>
          <ac:spMkLst>
            <pc:docMk/>
            <pc:sldMk cId="1096216311" sldId="2147308888"/>
            <ac:spMk id="2" creationId="{5EC08D5D-5C16-CA66-2523-893F5CA7791D}"/>
          </ac:spMkLst>
        </pc:spChg>
        <pc:picChg chg="add mod">
          <ac:chgData name="Emil Solvind" userId="e90a48f4-1cf5-48a2-a964-a4aae31414c1" providerId="ADAL" clId="{1CE88D0D-CA78-4E30-AF28-AE337E9E78A5}" dt="2025-06-02T10:55:24.835" v="898" actId="26606"/>
          <ac:picMkLst>
            <pc:docMk/>
            <pc:sldMk cId="1096216311" sldId="2147308888"/>
            <ac:picMk id="6" creationId="{72900A9C-9B68-36CB-8E23-288F4B57368B}"/>
          </ac:picMkLst>
        </pc:picChg>
        <pc:cxnChg chg="add">
          <ac:chgData name="Emil Solvind" userId="e90a48f4-1cf5-48a2-a964-a4aae31414c1" providerId="ADAL" clId="{1CE88D0D-CA78-4E30-AF28-AE337E9E78A5}" dt="2025-06-02T10:55:24.835" v="898" actId="26606"/>
          <ac:cxnSpMkLst>
            <pc:docMk/>
            <pc:sldMk cId="1096216311" sldId="2147308888"/>
            <ac:cxnSpMk id="20" creationId="{192712F8-36FA-35DF-0CE8-4098D93322A3}"/>
          </ac:cxnSpMkLst>
        </pc:cxnChg>
        <pc:cxnChg chg="add">
          <ac:chgData name="Emil Solvind" userId="e90a48f4-1cf5-48a2-a964-a4aae31414c1" providerId="ADAL" clId="{1CE88D0D-CA78-4E30-AF28-AE337E9E78A5}" dt="2025-06-02T10:55:24.835" v="898" actId="26606"/>
          <ac:cxnSpMkLst>
            <pc:docMk/>
            <pc:sldMk cId="1096216311" sldId="2147308888"/>
            <ac:cxnSpMk id="22" creationId="{AF9469B9-6468-5B6A-E832-8D4590388432}"/>
          </ac:cxnSpMkLst>
        </pc:cxnChg>
      </pc:sldChg>
      <pc:sldChg chg="addSp delSp modSp new mod setBg">
        <pc:chgData name="Emil Solvind" userId="e90a48f4-1cf5-48a2-a964-a4aae31414c1" providerId="ADAL" clId="{1CE88D0D-CA78-4E30-AF28-AE337E9E78A5}" dt="2025-06-02T10:59:06.063" v="937" actId="14100"/>
        <pc:sldMkLst>
          <pc:docMk/>
          <pc:sldMk cId="3062003265" sldId="2147308889"/>
        </pc:sldMkLst>
        <pc:spChg chg="mod">
          <ac:chgData name="Emil Solvind" userId="e90a48f4-1cf5-48a2-a964-a4aae31414c1" providerId="ADAL" clId="{1CE88D0D-CA78-4E30-AF28-AE337E9E78A5}" dt="2025-06-02T10:58:57.176" v="933" actId="26606"/>
          <ac:spMkLst>
            <pc:docMk/>
            <pc:sldMk cId="3062003265" sldId="2147308889"/>
            <ac:spMk id="2" creationId="{E31112D1-BC3D-AFF3-8D70-D6AF80E02696}"/>
          </ac:spMkLst>
        </pc:spChg>
        <pc:spChg chg="add">
          <ac:chgData name="Emil Solvind" userId="e90a48f4-1cf5-48a2-a964-a4aae31414c1" providerId="ADAL" clId="{1CE88D0D-CA78-4E30-AF28-AE337E9E78A5}" dt="2025-06-02T10:58:57.176" v="933" actId="26606"/>
          <ac:spMkLst>
            <pc:docMk/>
            <pc:sldMk cId="3062003265" sldId="2147308889"/>
            <ac:spMk id="22" creationId="{A8384FB5-9ADC-4DDC-881B-597D56F5B15D}"/>
          </ac:spMkLst>
        </pc:spChg>
        <pc:spChg chg="add">
          <ac:chgData name="Emil Solvind" userId="e90a48f4-1cf5-48a2-a964-a4aae31414c1" providerId="ADAL" clId="{1CE88D0D-CA78-4E30-AF28-AE337E9E78A5}" dt="2025-06-02T10:58:57.176" v="933" actId="26606"/>
          <ac:spMkLst>
            <pc:docMk/>
            <pc:sldMk cId="3062003265" sldId="2147308889"/>
            <ac:spMk id="23" creationId="{91E5A9A7-95C6-4F4F-B00E-C82E07FE62EF}"/>
          </ac:spMkLst>
        </pc:spChg>
        <pc:spChg chg="add">
          <ac:chgData name="Emil Solvind" userId="e90a48f4-1cf5-48a2-a964-a4aae31414c1" providerId="ADAL" clId="{1CE88D0D-CA78-4E30-AF28-AE337E9E78A5}" dt="2025-06-02T10:58:57.176" v="933" actId="26606"/>
          <ac:spMkLst>
            <pc:docMk/>
            <pc:sldMk cId="3062003265" sldId="2147308889"/>
            <ac:spMk id="24" creationId="{D07DD2DE-F619-49DD-B5E7-03A290FF4ED1}"/>
          </ac:spMkLst>
        </pc:spChg>
        <pc:spChg chg="add">
          <ac:chgData name="Emil Solvind" userId="e90a48f4-1cf5-48a2-a964-a4aae31414c1" providerId="ADAL" clId="{1CE88D0D-CA78-4E30-AF28-AE337E9E78A5}" dt="2025-06-02T10:58:57.176" v="933" actId="26606"/>
          <ac:spMkLst>
            <pc:docMk/>
            <pc:sldMk cId="3062003265" sldId="2147308889"/>
            <ac:spMk id="25" creationId="{85149191-5F60-4A28-AAFF-039F96B0F3EC}"/>
          </ac:spMkLst>
        </pc:spChg>
        <pc:spChg chg="add">
          <ac:chgData name="Emil Solvind" userId="e90a48f4-1cf5-48a2-a964-a4aae31414c1" providerId="ADAL" clId="{1CE88D0D-CA78-4E30-AF28-AE337E9E78A5}" dt="2025-06-02T10:58:57.176" v="933" actId="26606"/>
          <ac:spMkLst>
            <pc:docMk/>
            <pc:sldMk cId="3062003265" sldId="2147308889"/>
            <ac:spMk id="26" creationId="{F8260ED5-17F7-4158-B241-D51DD4CF1B7E}"/>
          </ac:spMkLst>
        </pc:spChg>
        <pc:picChg chg="add mod">
          <ac:chgData name="Emil Solvind" userId="e90a48f4-1cf5-48a2-a964-a4aae31414c1" providerId="ADAL" clId="{1CE88D0D-CA78-4E30-AF28-AE337E9E78A5}" dt="2025-06-02T10:59:06.063" v="937" actId="14100"/>
          <ac:picMkLst>
            <pc:docMk/>
            <pc:sldMk cId="3062003265" sldId="2147308889"/>
            <ac:picMk id="5" creationId="{7A93928F-CD7C-DBD7-30B4-EBAA9FE5B0C9}"/>
          </ac:picMkLst>
        </pc:picChg>
      </pc:sldChg>
      <pc:sldChg chg="addSp delSp modSp new mod setBg">
        <pc:chgData name="Emil Solvind" userId="e90a48f4-1cf5-48a2-a964-a4aae31414c1" providerId="ADAL" clId="{1CE88D0D-CA78-4E30-AF28-AE337E9E78A5}" dt="2025-06-10T07:42:37.998" v="2288" actId="20577"/>
        <pc:sldMkLst>
          <pc:docMk/>
          <pc:sldMk cId="1263538175" sldId="2147308890"/>
        </pc:sldMkLst>
        <pc:spChg chg="mod">
          <ac:chgData name="Emil Solvind" userId="e90a48f4-1cf5-48a2-a964-a4aae31414c1" providerId="ADAL" clId="{1CE88D0D-CA78-4E30-AF28-AE337E9E78A5}" dt="2025-06-06T07:04:37.492" v="2284" actId="26606"/>
          <ac:spMkLst>
            <pc:docMk/>
            <pc:sldMk cId="1263538175" sldId="2147308890"/>
            <ac:spMk id="2" creationId="{0D3515A8-6F91-80B3-AAF8-8332E5C00E43}"/>
          </ac:spMkLst>
        </pc:spChg>
        <pc:spChg chg="add">
          <ac:chgData name="Emil Solvind" userId="e90a48f4-1cf5-48a2-a964-a4aae31414c1" providerId="ADAL" clId="{1CE88D0D-CA78-4E30-AF28-AE337E9E78A5}" dt="2025-06-06T07:04:37.492" v="2284" actId="26606"/>
          <ac:spMkLst>
            <pc:docMk/>
            <pc:sldMk cId="1263538175" sldId="2147308890"/>
            <ac:spMk id="9" creationId="{600DC1B0-7E1A-BD02-3F93-19E6B1B75075}"/>
          </ac:spMkLst>
        </pc:spChg>
        <pc:graphicFrameChg chg="add mod">
          <ac:chgData name="Emil Solvind" userId="e90a48f4-1cf5-48a2-a964-a4aae31414c1" providerId="ADAL" clId="{1CE88D0D-CA78-4E30-AF28-AE337E9E78A5}" dt="2025-06-10T07:42:37.998" v="2288" actId="20577"/>
          <ac:graphicFrameMkLst>
            <pc:docMk/>
            <pc:sldMk cId="1263538175" sldId="2147308890"/>
            <ac:graphicFrameMk id="5" creationId="{AA58BB79-28DF-9496-B1AC-1552968F61A0}"/>
          </ac:graphicFrameMkLst>
        </pc:graphicFrameChg>
      </pc:sldChg>
      <pc:sldChg chg="addSp modSp new mod setBg">
        <pc:chgData name="Emil Solvind" userId="e90a48f4-1cf5-48a2-a964-a4aae31414c1" providerId="ADAL" clId="{1CE88D0D-CA78-4E30-AF28-AE337E9E78A5}" dt="2025-06-06T07:05:00.764" v="2286" actId="26606"/>
        <pc:sldMkLst>
          <pc:docMk/>
          <pc:sldMk cId="4087548239" sldId="2147308891"/>
        </pc:sldMkLst>
        <pc:spChg chg="mod">
          <ac:chgData name="Emil Solvind" userId="e90a48f4-1cf5-48a2-a964-a4aae31414c1" providerId="ADAL" clId="{1CE88D0D-CA78-4E30-AF28-AE337E9E78A5}" dt="2025-06-06T07:05:00.764" v="2286" actId="26606"/>
          <ac:spMkLst>
            <pc:docMk/>
            <pc:sldMk cId="4087548239" sldId="2147308891"/>
            <ac:spMk id="2" creationId="{CCCF782D-2AE6-A72B-3DA2-DF47AF909F96}"/>
          </ac:spMkLst>
        </pc:spChg>
        <pc:spChg chg="mod">
          <ac:chgData name="Emil Solvind" userId="e90a48f4-1cf5-48a2-a964-a4aae31414c1" providerId="ADAL" clId="{1CE88D0D-CA78-4E30-AF28-AE337E9E78A5}" dt="2025-06-06T07:05:00.764" v="2286" actId="26606"/>
          <ac:spMkLst>
            <pc:docMk/>
            <pc:sldMk cId="4087548239" sldId="2147308891"/>
            <ac:spMk id="3" creationId="{6B4410B1-1C86-D8AC-3951-BC86AFE5AD07}"/>
          </ac:spMkLst>
        </pc:spChg>
        <pc:spChg chg="add">
          <ac:chgData name="Emil Solvind" userId="e90a48f4-1cf5-48a2-a964-a4aae31414c1" providerId="ADAL" clId="{1CE88D0D-CA78-4E30-AF28-AE337E9E78A5}" dt="2025-06-06T07:05:00.764" v="2286" actId="26606"/>
          <ac:spMkLst>
            <pc:docMk/>
            <pc:sldMk cId="4087548239" sldId="2147308891"/>
            <ac:spMk id="8" creationId="{DDD1D22E-5996-E45B-92B2-659F701A4A3B}"/>
          </ac:spMkLst>
        </pc:spChg>
      </pc:sldChg>
      <pc:sldChg chg="addSp delSp modSp new mod setBg">
        <pc:chgData name="Emil Solvind" userId="e90a48f4-1cf5-48a2-a964-a4aae31414c1" providerId="ADAL" clId="{1CE88D0D-CA78-4E30-AF28-AE337E9E78A5}" dt="2025-06-02T11:42:39.943" v="1364" actId="14100"/>
        <pc:sldMkLst>
          <pc:docMk/>
          <pc:sldMk cId="2499573654" sldId="2147308892"/>
        </pc:sldMkLst>
        <pc:spChg chg="mod">
          <ac:chgData name="Emil Solvind" userId="e90a48f4-1cf5-48a2-a964-a4aae31414c1" providerId="ADAL" clId="{1CE88D0D-CA78-4E30-AF28-AE337E9E78A5}" dt="2025-06-02T11:42:28.056" v="1359" actId="26606"/>
          <ac:spMkLst>
            <pc:docMk/>
            <pc:sldMk cId="2499573654" sldId="2147308892"/>
            <ac:spMk id="2" creationId="{EB27ED6F-C15A-C7B7-A294-B0CA4AAB6BDB}"/>
          </ac:spMkLst>
        </pc:spChg>
        <pc:spChg chg="add">
          <ac:chgData name="Emil Solvind" userId="e90a48f4-1cf5-48a2-a964-a4aae31414c1" providerId="ADAL" clId="{1CE88D0D-CA78-4E30-AF28-AE337E9E78A5}" dt="2025-06-02T11:42:28.056" v="1359" actId="26606"/>
          <ac:spMkLst>
            <pc:docMk/>
            <pc:sldMk cId="2499573654" sldId="2147308892"/>
            <ac:spMk id="11" creationId="{A8384FB5-9ADC-4DDC-881B-597D56F5B15D}"/>
          </ac:spMkLst>
        </pc:spChg>
        <pc:spChg chg="add">
          <ac:chgData name="Emil Solvind" userId="e90a48f4-1cf5-48a2-a964-a4aae31414c1" providerId="ADAL" clId="{1CE88D0D-CA78-4E30-AF28-AE337E9E78A5}" dt="2025-06-02T11:42:28.056" v="1359" actId="26606"/>
          <ac:spMkLst>
            <pc:docMk/>
            <pc:sldMk cId="2499573654" sldId="2147308892"/>
            <ac:spMk id="13" creationId="{91E5A9A7-95C6-4F4F-B00E-C82E07FE62EF}"/>
          </ac:spMkLst>
        </pc:spChg>
        <pc:spChg chg="add">
          <ac:chgData name="Emil Solvind" userId="e90a48f4-1cf5-48a2-a964-a4aae31414c1" providerId="ADAL" clId="{1CE88D0D-CA78-4E30-AF28-AE337E9E78A5}" dt="2025-06-02T11:42:28.056" v="1359" actId="26606"/>
          <ac:spMkLst>
            <pc:docMk/>
            <pc:sldMk cId="2499573654" sldId="2147308892"/>
            <ac:spMk id="15" creationId="{D07DD2DE-F619-49DD-B5E7-03A290FF4ED1}"/>
          </ac:spMkLst>
        </pc:spChg>
        <pc:spChg chg="add">
          <ac:chgData name="Emil Solvind" userId="e90a48f4-1cf5-48a2-a964-a4aae31414c1" providerId="ADAL" clId="{1CE88D0D-CA78-4E30-AF28-AE337E9E78A5}" dt="2025-06-02T11:42:28.056" v="1359" actId="26606"/>
          <ac:spMkLst>
            <pc:docMk/>
            <pc:sldMk cId="2499573654" sldId="2147308892"/>
            <ac:spMk id="17" creationId="{85149191-5F60-4A28-AAFF-039F96B0F3EC}"/>
          </ac:spMkLst>
        </pc:spChg>
        <pc:spChg chg="add">
          <ac:chgData name="Emil Solvind" userId="e90a48f4-1cf5-48a2-a964-a4aae31414c1" providerId="ADAL" clId="{1CE88D0D-CA78-4E30-AF28-AE337E9E78A5}" dt="2025-06-02T11:42:28.056" v="1359" actId="26606"/>
          <ac:spMkLst>
            <pc:docMk/>
            <pc:sldMk cId="2499573654" sldId="2147308892"/>
            <ac:spMk id="19" creationId="{F8260ED5-17F7-4158-B241-D51DD4CF1B7E}"/>
          </ac:spMkLst>
        </pc:spChg>
        <pc:picChg chg="add mod">
          <ac:chgData name="Emil Solvind" userId="e90a48f4-1cf5-48a2-a964-a4aae31414c1" providerId="ADAL" clId="{1CE88D0D-CA78-4E30-AF28-AE337E9E78A5}" dt="2025-06-02T11:42:39.943" v="1364" actId="14100"/>
          <ac:picMkLst>
            <pc:docMk/>
            <pc:sldMk cId="2499573654" sldId="2147308892"/>
            <ac:picMk id="6" creationId="{53A4026C-6768-A413-E3DE-A1B4A51F1DBA}"/>
          </ac:picMkLst>
        </pc:picChg>
      </pc:sldChg>
      <pc:sldChg chg="addSp delSp modSp new mod setBg">
        <pc:chgData name="Emil Solvind" userId="e90a48f4-1cf5-48a2-a964-a4aae31414c1" providerId="ADAL" clId="{1CE88D0D-CA78-4E30-AF28-AE337E9E78A5}" dt="2025-06-02T12:10:26.287" v="1408" actId="26606"/>
        <pc:sldMkLst>
          <pc:docMk/>
          <pc:sldMk cId="4152240517" sldId="2147308893"/>
        </pc:sldMkLst>
        <pc:spChg chg="mod">
          <ac:chgData name="Emil Solvind" userId="e90a48f4-1cf5-48a2-a964-a4aae31414c1" providerId="ADAL" clId="{1CE88D0D-CA78-4E30-AF28-AE337E9E78A5}" dt="2025-06-02T12:08:19.307" v="1400" actId="26606"/>
          <ac:spMkLst>
            <pc:docMk/>
            <pc:sldMk cId="4152240517" sldId="2147308893"/>
            <ac:spMk id="2" creationId="{70194EBA-2DE3-E4F9-F81B-E04CE56ABCF0}"/>
          </ac:spMkLst>
        </pc:spChg>
        <pc:spChg chg="add">
          <ac:chgData name="Emil Solvind" userId="e90a48f4-1cf5-48a2-a964-a4aae31414c1" providerId="ADAL" clId="{1CE88D0D-CA78-4E30-AF28-AE337E9E78A5}" dt="2025-06-02T12:10:26.287" v="1408" actId="26606"/>
          <ac:spMkLst>
            <pc:docMk/>
            <pc:sldMk cId="4152240517" sldId="2147308893"/>
            <ac:spMk id="15" creationId="{A4AC5506-6312-4701-8D3C-40187889A947}"/>
          </ac:spMkLst>
        </pc:spChg>
        <pc:picChg chg="add mod">
          <ac:chgData name="Emil Solvind" userId="e90a48f4-1cf5-48a2-a964-a4aae31414c1" providerId="ADAL" clId="{1CE88D0D-CA78-4E30-AF28-AE337E9E78A5}" dt="2025-06-02T12:10:26.287" v="1408" actId="26606"/>
          <ac:picMkLst>
            <pc:docMk/>
            <pc:sldMk cId="4152240517" sldId="2147308893"/>
            <ac:picMk id="9" creationId="{2578019B-B0FC-E5D1-0D0B-CBE2FAE26597}"/>
          </ac:picMkLst>
        </pc:picChg>
      </pc:sldChg>
      <pc:sldChg chg="add">
        <pc:chgData name="Emil Solvind" userId="e90a48f4-1cf5-48a2-a964-a4aae31414c1" providerId="ADAL" clId="{1CE88D0D-CA78-4E30-AF28-AE337E9E78A5}" dt="2025-06-02T12:09:48.085" v="1403" actId="2890"/>
        <pc:sldMkLst>
          <pc:docMk/>
          <pc:sldMk cId="1381773234" sldId="2147308894"/>
        </pc:sldMkLst>
      </pc:sldChg>
      <pc:sldChg chg="addSp delSp modSp new del mod">
        <pc:chgData name="Emil Solvind" userId="e90a48f4-1cf5-48a2-a964-a4aae31414c1" providerId="ADAL" clId="{1CE88D0D-CA78-4E30-AF28-AE337E9E78A5}" dt="2025-06-02T12:16:15.069" v="1440" actId="47"/>
        <pc:sldMkLst>
          <pc:docMk/>
          <pc:sldMk cId="3225385418" sldId="2147308895"/>
        </pc:sldMkLst>
      </pc:sldChg>
      <pc:sldChg chg="addSp modSp new mod">
        <pc:chgData name="Emil Solvind" userId="e90a48f4-1cf5-48a2-a964-a4aae31414c1" providerId="ADAL" clId="{1CE88D0D-CA78-4E30-AF28-AE337E9E78A5}" dt="2025-06-02T12:16:13.098" v="1439" actId="962"/>
        <pc:sldMkLst>
          <pc:docMk/>
          <pc:sldMk cId="3246386626" sldId="2147308896"/>
        </pc:sldMkLst>
        <pc:picChg chg="add mod">
          <ac:chgData name="Emil Solvind" userId="e90a48f4-1cf5-48a2-a964-a4aae31414c1" providerId="ADAL" clId="{1CE88D0D-CA78-4E30-AF28-AE337E9E78A5}" dt="2025-06-02T12:16:13.098" v="1439" actId="962"/>
          <ac:picMkLst>
            <pc:docMk/>
            <pc:sldMk cId="3246386626" sldId="2147308896"/>
            <ac:picMk id="3" creationId="{4AFEEFB2-7122-14A6-F02E-1088EA2BAF37}"/>
          </ac:picMkLst>
        </pc:picChg>
      </pc:sldChg>
      <pc:sldChg chg="addSp delSp modSp new mod setBg">
        <pc:chgData name="Emil Solvind" userId="e90a48f4-1cf5-48a2-a964-a4aae31414c1" providerId="ADAL" clId="{1CE88D0D-CA78-4E30-AF28-AE337E9E78A5}" dt="2025-06-06T07:02:23.957" v="2282" actId="113"/>
        <pc:sldMkLst>
          <pc:docMk/>
          <pc:sldMk cId="2740547015" sldId="2147308897"/>
        </pc:sldMkLst>
        <pc:spChg chg="mod">
          <ac:chgData name="Emil Solvind" userId="e90a48f4-1cf5-48a2-a964-a4aae31414c1" providerId="ADAL" clId="{1CE88D0D-CA78-4E30-AF28-AE337E9E78A5}" dt="2025-06-06T06:59:35.420" v="2266" actId="26606"/>
          <ac:spMkLst>
            <pc:docMk/>
            <pc:sldMk cId="2740547015" sldId="2147308897"/>
            <ac:spMk id="2" creationId="{1FF4D8EC-BAA7-C263-64E8-E3D12A9DB063}"/>
          </ac:spMkLst>
        </pc:spChg>
        <pc:spChg chg="mod ord">
          <ac:chgData name="Emil Solvind" userId="e90a48f4-1cf5-48a2-a964-a4aae31414c1" providerId="ADAL" clId="{1CE88D0D-CA78-4E30-AF28-AE337E9E78A5}" dt="2025-06-06T07:02:23.957" v="2282" actId="113"/>
          <ac:spMkLst>
            <pc:docMk/>
            <pc:sldMk cId="2740547015" sldId="2147308897"/>
            <ac:spMk id="4" creationId="{E8652B9E-2F5D-FD14-EA2B-17A16843EF6B}"/>
          </ac:spMkLst>
        </pc:spChg>
        <pc:spChg chg="add">
          <ac:chgData name="Emil Solvind" userId="e90a48f4-1cf5-48a2-a964-a4aae31414c1" providerId="ADAL" clId="{1CE88D0D-CA78-4E30-AF28-AE337E9E78A5}" dt="2025-06-06T06:59:35.420" v="2266" actId="26606"/>
          <ac:spMkLst>
            <pc:docMk/>
            <pc:sldMk cId="2740547015" sldId="2147308897"/>
            <ac:spMk id="1038" creationId="{064D2207-AA67-DAD1-D42E-7A07328CA8EF}"/>
          </ac:spMkLst>
        </pc:spChg>
        <pc:picChg chg="add mod">
          <ac:chgData name="Emil Solvind" userId="e90a48f4-1cf5-48a2-a964-a4aae31414c1" providerId="ADAL" clId="{1CE88D0D-CA78-4E30-AF28-AE337E9E78A5}" dt="2025-06-06T06:59:35.420" v="2266" actId="26606"/>
          <ac:picMkLst>
            <pc:docMk/>
            <pc:sldMk cId="2740547015" sldId="2147308897"/>
            <ac:picMk id="1026" creationId="{43365275-35A6-E7E5-764A-5538DF7396CB}"/>
          </ac:picMkLst>
        </pc:picChg>
      </pc:sldChg>
      <pc:sldChg chg="add">
        <pc:chgData name="Emil Solvind" userId="e90a48f4-1cf5-48a2-a964-a4aae31414c1" providerId="ADAL" clId="{1CE88D0D-CA78-4E30-AF28-AE337E9E78A5}" dt="2025-06-12T05:20:44.924" v="2359"/>
        <pc:sldMkLst>
          <pc:docMk/>
          <pc:sldMk cId="3456091630" sldId="2147308898"/>
        </pc:sldMkLst>
      </pc:sldChg>
      <pc:sldChg chg="add">
        <pc:chgData name="Emil Solvind" userId="e90a48f4-1cf5-48a2-a964-a4aae31414c1" providerId="ADAL" clId="{1CE88D0D-CA78-4E30-AF28-AE337E9E78A5}" dt="2025-06-12T05:20:44.924" v="2359"/>
        <pc:sldMkLst>
          <pc:docMk/>
          <pc:sldMk cId="1958471379" sldId="2147308899"/>
        </pc:sldMkLst>
      </pc:sldChg>
      <pc:sldChg chg="add">
        <pc:chgData name="Emil Solvind" userId="e90a48f4-1cf5-48a2-a964-a4aae31414c1" providerId="ADAL" clId="{1CE88D0D-CA78-4E30-AF28-AE337E9E78A5}" dt="2025-06-12T05:20:44.924" v="2359"/>
        <pc:sldMkLst>
          <pc:docMk/>
          <pc:sldMk cId="3258722227" sldId="2147308900"/>
        </pc:sldMkLst>
      </pc:sldChg>
      <pc:sldMasterChg chg="delSldLayout">
        <pc:chgData name="Emil Solvind" userId="e90a48f4-1cf5-48a2-a964-a4aae31414c1" providerId="ADAL" clId="{1CE88D0D-CA78-4E30-AF28-AE337E9E78A5}" dt="2025-06-10T10:23:02.334" v="2331" actId="47"/>
        <pc:sldMasterMkLst>
          <pc:docMk/>
          <pc:sldMasterMk cId="1049386518" sldId="2147483648"/>
        </pc:sldMasterMkLst>
        <pc:sldLayoutChg chg="del">
          <pc:chgData name="Emil Solvind" userId="e90a48f4-1cf5-48a2-a964-a4aae31414c1" providerId="ADAL" clId="{1CE88D0D-CA78-4E30-AF28-AE337E9E78A5}" dt="2025-06-10T10:23:02.334" v="2331" actId="47"/>
          <pc:sldLayoutMkLst>
            <pc:docMk/>
            <pc:sldMasterMk cId="1049386518" sldId="2147483648"/>
            <pc:sldLayoutMk cId="3252469455" sldId="2147483728"/>
          </pc:sldLayoutMkLst>
        </pc:sldLayoutChg>
      </pc:sldMasterChg>
      <pc:sldMasterChg chg="del delSldLayout">
        <pc:chgData name="Emil Solvind" userId="e90a48f4-1cf5-48a2-a964-a4aae31414c1" providerId="ADAL" clId="{1CE88D0D-CA78-4E30-AF28-AE337E9E78A5}" dt="2025-06-12T05:20:53.798" v="2360"/>
        <pc:sldMasterMkLst>
          <pc:docMk/>
          <pc:sldMasterMk cId="3715173400" sldId="2147483660"/>
        </pc:sldMasterMkLst>
        <pc:sldLayoutChg chg="del">
          <pc:chgData name="Emil Solvind" userId="e90a48f4-1cf5-48a2-a964-a4aae31414c1" providerId="ADAL" clId="{1CE88D0D-CA78-4E30-AF28-AE337E9E78A5}" dt="2025-06-12T05:20:53.798" v="2360"/>
          <pc:sldLayoutMkLst>
            <pc:docMk/>
            <pc:sldMasterMk cId="3715173400" sldId="2147483660"/>
            <pc:sldLayoutMk cId="4246687836" sldId="2147483661"/>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33589954" sldId="2147483662"/>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2255890055" sldId="2147483663"/>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1654481350" sldId="2147483664"/>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4104295594" sldId="2147483665"/>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3758047175" sldId="2147483666"/>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3259879866" sldId="2147483667"/>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2806756844" sldId="2147483668"/>
          </pc:sldLayoutMkLst>
        </pc:sldLayoutChg>
        <pc:sldLayoutChg chg="del">
          <pc:chgData name="Emil Solvind" userId="e90a48f4-1cf5-48a2-a964-a4aae31414c1" providerId="ADAL" clId="{1CE88D0D-CA78-4E30-AF28-AE337E9E78A5}" dt="2025-06-12T05:20:53.798" v="2360"/>
          <pc:sldLayoutMkLst>
            <pc:docMk/>
            <pc:sldMasterMk cId="3715173400" sldId="2147483660"/>
            <pc:sldLayoutMk cId="837564416" sldId="2147483669"/>
          </pc:sldLayoutMkLst>
        </pc:sldLayoutChg>
      </pc:sldMasterChg>
      <pc:sldMasterChg chg="del delSldLayout">
        <pc:chgData name="Emil Solvind" userId="e90a48f4-1cf5-48a2-a964-a4aae31414c1" providerId="ADAL" clId="{1CE88D0D-CA78-4E30-AF28-AE337E9E78A5}" dt="2025-06-12T05:20:53.798" v="2360"/>
        <pc:sldMasterMkLst>
          <pc:docMk/>
          <pc:sldMasterMk cId="3285424030" sldId="2147483670"/>
        </pc:sldMasterMkLst>
        <pc:sldLayoutChg chg="del">
          <pc:chgData name="Emil Solvind" userId="e90a48f4-1cf5-48a2-a964-a4aae31414c1" providerId="ADAL" clId="{1CE88D0D-CA78-4E30-AF28-AE337E9E78A5}" dt="2025-06-12T05:20:53.798" v="2360"/>
          <pc:sldLayoutMkLst>
            <pc:docMk/>
            <pc:sldMasterMk cId="3285424030" sldId="2147483670"/>
            <pc:sldLayoutMk cId="82283837" sldId="2147483671"/>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830854555" sldId="2147483672"/>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410106219" sldId="2147483673"/>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2358739216" sldId="2147483674"/>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1325213465" sldId="2147483675"/>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4190866071" sldId="2147483676"/>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552597705" sldId="2147483677"/>
          </pc:sldLayoutMkLst>
        </pc:sldLayoutChg>
        <pc:sldLayoutChg chg="del">
          <pc:chgData name="Emil Solvind" userId="e90a48f4-1cf5-48a2-a964-a4aae31414c1" providerId="ADAL" clId="{1CE88D0D-CA78-4E30-AF28-AE337E9E78A5}" dt="2025-06-12T05:20:53.798" v="2360"/>
          <pc:sldLayoutMkLst>
            <pc:docMk/>
            <pc:sldMasterMk cId="3285424030" sldId="2147483670"/>
            <pc:sldLayoutMk cId="899733337" sldId="2147483678"/>
          </pc:sldLayoutMkLst>
        </pc:sldLayoutChg>
      </pc:sldMasterChg>
      <pc:sldMasterChg chg="del delSldLayout">
        <pc:chgData name="Emil Solvind" userId="e90a48f4-1cf5-48a2-a964-a4aae31414c1" providerId="ADAL" clId="{1CE88D0D-CA78-4E30-AF28-AE337E9E78A5}" dt="2025-06-12T05:20:53.798" v="2360"/>
        <pc:sldMasterMkLst>
          <pc:docMk/>
          <pc:sldMasterMk cId="2533026708" sldId="2147483686"/>
        </pc:sldMasterMkLst>
        <pc:sldLayoutChg chg="del">
          <pc:chgData name="Emil Solvind" userId="e90a48f4-1cf5-48a2-a964-a4aae31414c1" providerId="ADAL" clId="{1CE88D0D-CA78-4E30-AF28-AE337E9E78A5}" dt="2025-06-12T05:20:53.798" v="2360"/>
          <pc:sldLayoutMkLst>
            <pc:docMk/>
            <pc:sldMasterMk cId="2533026708" sldId="2147483686"/>
            <pc:sldLayoutMk cId="1300221832" sldId="2147483687"/>
          </pc:sldLayoutMkLst>
        </pc:sldLayoutChg>
        <pc:sldLayoutChg chg="del">
          <pc:chgData name="Emil Solvind" userId="e90a48f4-1cf5-48a2-a964-a4aae31414c1" providerId="ADAL" clId="{1CE88D0D-CA78-4E30-AF28-AE337E9E78A5}" dt="2025-06-12T05:20:53.798" v="2360"/>
          <pc:sldLayoutMkLst>
            <pc:docMk/>
            <pc:sldMasterMk cId="2533026708" sldId="2147483686"/>
            <pc:sldLayoutMk cId="199618839" sldId="2147483688"/>
          </pc:sldLayoutMkLst>
        </pc:sldLayoutChg>
        <pc:sldLayoutChg chg="del">
          <pc:chgData name="Emil Solvind" userId="e90a48f4-1cf5-48a2-a964-a4aae31414c1" providerId="ADAL" clId="{1CE88D0D-CA78-4E30-AF28-AE337E9E78A5}" dt="2025-06-12T05:20:53.798" v="2360"/>
          <pc:sldLayoutMkLst>
            <pc:docMk/>
            <pc:sldMasterMk cId="2533026708" sldId="2147483686"/>
            <pc:sldLayoutMk cId="1422182322" sldId="2147483689"/>
          </pc:sldLayoutMkLst>
        </pc:sldLayoutChg>
        <pc:sldLayoutChg chg="del">
          <pc:chgData name="Emil Solvind" userId="e90a48f4-1cf5-48a2-a964-a4aae31414c1" providerId="ADAL" clId="{1CE88D0D-CA78-4E30-AF28-AE337E9E78A5}" dt="2025-06-12T05:20:53.798" v="2360"/>
          <pc:sldLayoutMkLst>
            <pc:docMk/>
            <pc:sldMasterMk cId="2533026708" sldId="2147483686"/>
            <pc:sldLayoutMk cId="2571663966" sldId="2147483690"/>
          </pc:sldLayoutMkLst>
        </pc:sldLayoutChg>
        <pc:sldLayoutChg chg="del">
          <pc:chgData name="Emil Solvind" userId="e90a48f4-1cf5-48a2-a964-a4aae31414c1" providerId="ADAL" clId="{1CE88D0D-CA78-4E30-AF28-AE337E9E78A5}" dt="2025-06-12T05:20:53.798" v="2360"/>
          <pc:sldLayoutMkLst>
            <pc:docMk/>
            <pc:sldMasterMk cId="2533026708" sldId="2147483686"/>
            <pc:sldLayoutMk cId="824989698" sldId="2147483691"/>
          </pc:sldLayoutMkLst>
        </pc:sldLayoutChg>
      </pc:sldMasterChg>
      <pc:sldMasterChg chg="del delSldLayout">
        <pc:chgData name="Emil Solvind" userId="e90a48f4-1cf5-48a2-a964-a4aae31414c1" providerId="ADAL" clId="{1CE88D0D-CA78-4E30-AF28-AE337E9E78A5}" dt="2025-06-12T05:20:53.798" v="2360"/>
        <pc:sldMasterMkLst>
          <pc:docMk/>
          <pc:sldMasterMk cId="530163767" sldId="2147483702"/>
        </pc:sldMasterMkLst>
        <pc:sldLayoutChg chg="del">
          <pc:chgData name="Emil Solvind" userId="e90a48f4-1cf5-48a2-a964-a4aae31414c1" providerId="ADAL" clId="{1CE88D0D-CA78-4E30-AF28-AE337E9E78A5}" dt="2025-06-12T05:20:53.798" v="2360"/>
          <pc:sldLayoutMkLst>
            <pc:docMk/>
            <pc:sldMasterMk cId="530163767" sldId="2147483702"/>
            <pc:sldLayoutMk cId="1148906259" sldId="2147483703"/>
          </pc:sldLayoutMkLst>
        </pc:sldLayoutChg>
        <pc:sldLayoutChg chg="del">
          <pc:chgData name="Emil Solvind" userId="e90a48f4-1cf5-48a2-a964-a4aae31414c1" providerId="ADAL" clId="{1CE88D0D-CA78-4E30-AF28-AE337E9E78A5}" dt="2025-06-12T05:20:53.798" v="2360"/>
          <pc:sldLayoutMkLst>
            <pc:docMk/>
            <pc:sldMasterMk cId="530163767" sldId="2147483702"/>
            <pc:sldLayoutMk cId="1105908307" sldId="2147483704"/>
          </pc:sldLayoutMkLst>
        </pc:sldLayoutChg>
        <pc:sldLayoutChg chg="del">
          <pc:chgData name="Emil Solvind" userId="e90a48f4-1cf5-48a2-a964-a4aae31414c1" providerId="ADAL" clId="{1CE88D0D-CA78-4E30-AF28-AE337E9E78A5}" dt="2025-06-12T05:20:53.798" v="2360"/>
          <pc:sldLayoutMkLst>
            <pc:docMk/>
            <pc:sldMasterMk cId="530163767" sldId="2147483702"/>
            <pc:sldLayoutMk cId="4074824935" sldId="2147483705"/>
          </pc:sldLayoutMkLst>
        </pc:sldLayoutChg>
        <pc:sldLayoutChg chg="del">
          <pc:chgData name="Emil Solvind" userId="e90a48f4-1cf5-48a2-a964-a4aae31414c1" providerId="ADAL" clId="{1CE88D0D-CA78-4E30-AF28-AE337E9E78A5}" dt="2025-06-12T05:20:53.798" v="2360"/>
          <pc:sldLayoutMkLst>
            <pc:docMk/>
            <pc:sldMasterMk cId="530163767" sldId="2147483702"/>
            <pc:sldLayoutMk cId="809917107" sldId="2147483706"/>
          </pc:sldLayoutMkLst>
        </pc:sldLayoutChg>
        <pc:sldLayoutChg chg="del">
          <pc:chgData name="Emil Solvind" userId="e90a48f4-1cf5-48a2-a964-a4aae31414c1" providerId="ADAL" clId="{1CE88D0D-CA78-4E30-AF28-AE337E9E78A5}" dt="2025-06-12T05:20:53.798" v="2360"/>
          <pc:sldLayoutMkLst>
            <pc:docMk/>
            <pc:sldMasterMk cId="530163767" sldId="2147483702"/>
            <pc:sldLayoutMk cId="2654934349" sldId="2147483707"/>
          </pc:sldLayoutMkLst>
        </pc:sldLayoutChg>
      </pc:sldMasterChg>
      <pc:sldMasterChg chg="del delSldLayout">
        <pc:chgData name="Emil Solvind" userId="e90a48f4-1cf5-48a2-a964-a4aae31414c1" providerId="ADAL" clId="{1CE88D0D-CA78-4E30-AF28-AE337E9E78A5}" dt="2025-06-12T05:20:53.798" v="2360"/>
        <pc:sldMasterMkLst>
          <pc:docMk/>
          <pc:sldMasterMk cId="4145679274" sldId="2147483709"/>
        </pc:sldMasterMkLst>
        <pc:sldLayoutChg chg="del">
          <pc:chgData name="Emil Solvind" userId="e90a48f4-1cf5-48a2-a964-a4aae31414c1" providerId="ADAL" clId="{1CE88D0D-CA78-4E30-AF28-AE337E9E78A5}" dt="2025-06-12T05:20:53.798" v="2360"/>
          <pc:sldLayoutMkLst>
            <pc:docMk/>
            <pc:sldMasterMk cId="4145679274" sldId="2147483709"/>
            <pc:sldLayoutMk cId="3603238668" sldId="2147483710"/>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973215479" sldId="2147483711"/>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353581014" sldId="2147483712"/>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3454138956" sldId="2147483713"/>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2813736687" sldId="2147483714"/>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1697797305" sldId="2147483715"/>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2955697312" sldId="2147483716"/>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2929673430" sldId="2147483717"/>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4104399538" sldId="2147483718"/>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908145542" sldId="2147483719"/>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4157443597" sldId="2147483720"/>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429246526" sldId="2147483721"/>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418009141" sldId="2147483722"/>
          </pc:sldLayoutMkLst>
        </pc:sldLayoutChg>
        <pc:sldLayoutChg chg="del">
          <pc:chgData name="Emil Solvind" userId="e90a48f4-1cf5-48a2-a964-a4aae31414c1" providerId="ADAL" clId="{1CE88D0D-CA78-4E30-AF28-AE337E9E78A5}" dt="2025-06-12T05:20:53.798" v="2360"/>
          <pc:sldLayoutMkLst>
            <pc:docMk/>
            <pc:sldMasterMk cId="4145679274" sldId="2147483709"/>
            <pc:sldLayoutMk cId="849032054" sldId="2147483723"/>
          </pc:sldLayoutMkLst>
        </pc:sldLayoutChg>
      </pc:sldMasterChg>
      <pc:sldMasterChg chg="del delSldLayout">
        <pc:chgData name="Emil Solvind" userId="e90a48f4-1cf5-48a2-a964-a4aae31414c1" providerId="ADAL" clId="{1CE88D0D-CA78-4E30-AF28-AE337E9E78A5}" dt="2025-06-02T07:09:13.629" v="39" actId="47"/>
        <pc:sldMasterMkLst>
          <pc:docMk/>
          <pc:sldMasterMk cId="417949908" sldId="2147483728"/>
        </pc:sldMasterMkLst>
        <pc:sldLayoutChg chg="del">
          <pc:chgData name="Emil Solvind" userId="e90a48f4-1cf5-48a2-a964-a4aae31414c1" providerId="ADAL" clId="{1CE88D0D-CA78-4E30-AF28-AE337E9E78A5}" dt="2025-06-02T07:09:13.629" v="39" actId="47"/>
          <pc:sldLayoutMkLst>
            <pc:docMk/>
            <pc:sldMasterMk cId="417949908" sldId="2147483728"/>
            <pc:sldLayoutMk cId="4278883309" sldId="2147483729"/>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30374571" sldId="2147483730"/>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67007086" sldId="2147483731"/>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702985825" sldId="2147483732"/>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1974183994" sldId="2147483733"/>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1725922156" sldId="2147483734"/>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3923315109" sldId="2147483735"/>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1661686190" sldId="2147483736"/>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677343524" sldId="2147483737"/>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923323088" sldId="2147483738"/>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829566645" sldId="2147483739"/>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3477572215" sldId="2147483740"/>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2336800322" sldId="2147483741"/>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1538791100" sldId="2147483742"/>
          </pc:sldLayoutMkLst>
        </pc:sldLayoutChg>
        <pc:sldLayoutChg chg="del">
          <pc:chgData name="Emil Solvind" userId="e90a48f4-1cf5-48a2-a964-a4aae31414c1" providerId="ADAL" clId="{1CE88D0D-CA78-4E30-AF28-AE337E9E78A5}" dt="2025-06-02T07:09:13.629" v="39" actId="47"/>
          <pc:sldLayoutMkLst>
            <pc:docMk/>
            <pc:sldMasterMk cId="417949908" sldId="2147483728"/>
            <pc:sldLayoutMk cId="66832133" sldId="214748374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sbsys\temp\maso49\BF26%20-%20Pr&#230;ambel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sbsys\temp\maso49\BF26%20-%20Pr&#230;ambel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Scenarie 3</c:v>
                </c:pt>
              </c:strCache>
            </c:strRef>
          </c:tx>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B3-40F1-8085-A15234C4BE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CB3-40F1-8085-A15234C4BE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B3-40F1-8085-A15234C4BE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CB3-40F1-8085-A15234C4BE6D}"/>
              </c:ext>
            </c:extLst>
          </c:dPt>
          <c:cat>
            <c:strRef>
              <c:f>'Ark1'!$A$2:$A$5</c:f>
              <c:strCache>
                <c:ptCount val="2"/>
                <c:pt idx="0">
                  <c:v>Decentral</c:v>
                </c:pt>
                <c:pt idx="1">
                  <c:v>Central </c:v>
                </c:pt>
              </c:strCache>
            </c:strRef>
          </c:cat>
          <c:val>
            <c:numRef>
              <c:f>'Ark1'!$B$2:$B$5</c:f>
              <c:numCache>
                <c:formatCode>General</c:formatCode>
                <c:ptCount val="4"/>
                <c:pt idx="0">
                  <c:v>0</c:v>
                </c:pt>
                <c:pt idx="1">
                  <c:v>4</c:v>
                </c:pt>
              </c:numCache>
            </c:numRef>
          </c:val>
          <c:extLst>
            <c:ext xmlns:c16="http://schemas.microsoft.com/office/drawing/2014/chart" uri="{C3380CC4-5D6E-409C-BE32-E72D297353CC}">
              <c16:uniqueId val="{00000008-ACB3-40F1-8085-A15234C4BE6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Scenarie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F9-4203-930E-1253C02351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F9-4203-930E-1253C02351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F9-4203-930E-1253C02351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F9-4203-930E-1253C02351D3}"/>
              </c:ext>
            </c:extLst>
          </c:dPt>
          <c:cat>
            <c:strRef>
              <c:f>'Ark1'!$A$2:$A$5</c:f>
              <c:strCache>
                <c:ptCount val="2"/>
                <c:pt idx="0">
                  <c:v>Decentral</c:v>
                </c:pt>
                <c:pt idx="1">
                  <c:v>Central </c:v>
                </c:pt>
              </c:strCache>
            </c:strRef>
          </c:cat>
          <c:val>
            <c:numRef>
              <c:f>'Ark1'!$B$2:$B$5</c:f>
              <c:numCache>
                <c:formatCode>General</c:formatCode>
                <c:ptCount val="4"/>
                <c:pt idx="0">
                  <c:v>3</c:v>
                </c:pt>
                <c:pt idx="1">
                  <c:v>1</c:v>
                </c:pt>
              </c:numCache>
            </c:numRef>
          </c:val>
          <c:extLst>
            <c:ext xmlns:c16="http://schemas.microsoft.com/office/drawing/2014/chart" uri="{C3380CC4-5D6E-409C-BE32-E72D297353CC}">
              <c16:uniqueId val="{00000008-D7F9-4203-930E-1253C02351D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Scenarie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5A-4B72-BEDD-47CE2E6384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5A-4B72-BEDD-47CE2E6384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5A-4B72-BEDD-47CE2E6384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5A-4B72-BEDD-47CE2E638444}"/>
              </c:ext>
            </c:extLst>
          </c:dPt>
          <c:cat>
            <c:strRef>
              <c:f>'Ark1'!$A$2:$A$5</c:f>
              <c:strCache>
                <c:ptCount val="2"/>
                <c:pt idx="0">
                  <c:v>Decentral</c:v>
                </c:pt>
                <c:pt idx="1">
                  <c:v>Central </c:v>
                </c:pt>
              </c:strCache>
            </c:strRef>
          </c:cat>
          <c:val>
            <c:numRef>
              <c:f>'Ark1'!$B$2:$B$5</c:f>
              <c:numCache>
                <c:formatCode>General</c:formatCode>
                <c:ptCount val="4"/>
                <c:pt idx="0">
                  <c:v>4</c:v>
                </c:pt>
                <c:pt idx="1">
                  <c:v>0</c:v>
                </c:pt>
              </c:numCache>
            </c:numRef>
          </c:val>
          <c:extLst>
            <c:ext xmlns:c16="http://schemas.microsoft.com/office/drawing/2014/chart" uri="{C3380CC4-5D6E-409C-BE32-E72D297353CC}">
              <c16:uniqueId val="{00000008-6A5A-4B72-BEDD-47CE2E63844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84-4F2A-A5A3-C7F7F407E3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84-4F2A-A5A3-C7F7F407E3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84-4F2A-A5A3-C7F7F407E3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84-4F2A-A5A3-C7F7F407E3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884-4F2A-A5A3-C7F7F407E3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884-4F2A-A5A3-C7F7F407E3CF}"/>
              </c:ext>
            </c:extLst>
          </c:dPt>
          <c:dLbls>
            <c:dLbl>
              <c:idx val="0"/>
              <c:layout>
                <c:manualLayout>
                  <c:x val="-0.25204552696368937"/>
                  <c:y val="0"/>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1E8773CF-E61A-4E35-9FB2-6BB4DDC46644}" type="CELLRANGE">
                      <a:rPr lang="en-US" baseline="0">
                        <a:solidFill>
                          <a:schemeClr val="bg1"/>
                        </a:solidFill>
                      </a:rPr>
                      <a:pPr>
                        <a:defRPr>
                          <a:solidFill>
                            <a:schemeClr val="bg1"/>
                          </a:solidFill>
                        </a:defRPr>
                      </a:pPr>
                      <a:t>[CELLEOMRÅDE]</a:t>
                    </a:fld>
                    <a:r>
                      <a:rPr lang="en-US" baseline="0">
                        <a:solidFill>
                          <a:schemeClr val="bg1"/>
                        </a:solidFill>
                      </a:rPr>
                      <a:t>
</a:t>
                    </a:r>
                    <a:fld id="{3E9A9A76-3FDA-4733-874E-B146D17A1010}" type="CATEGORYNAME">
                      <a:rPr lang="en-US" baseline="0">
                        <a:solidFill>
                          <a:schemeClr val="bg1"/>
                        </a:solidFill>
                      </a:rPr>
                      <a:pPr>
                        <a:defRPr>
                          <a:solidFill>
                            <a:schemeClr val="bg1"/>
                          </a:solidFill>
                        </a:defRPr>
                      </a:pPr>
                      <a:t>[KATEGORINAVN]</a:t>
                    </a:fld>
                    <a:r>
                      <a:rPr lang="en-US" baseline="0">
                        <a:solidFill>
                          <a:schemeClr val="bg1"/>
                        </a:solidFill>
                      </a:rPr>
                      <a:t>
</a:t>
                    </a:r>
                    <a:fld id="{7A28D2DF-0A63-429F-B347-8B71BF0EEAAB}" type="PERCENTAGE">
                      <a:rPr lang="en-US" baseline="0">
                        <a:solidFill>
                          <a:schemeClr val="bg1"/>
                        </a:solidFill>
                      </a:rPr>
                      <a:pPr>
                        <a:defRPr>
                          <a:solidFill>
                            <a:schemeClr val="bg1"/>
                          </a:solidFill>
                        </a:defRPr>
                      </a:pPr>
                      <a:t>[PROCENTDEL]</a:t>
                    </a:fld>
                    <a:endParaRPr lang="en-US" baseline="0">
                      <a:solidFill>
                        <a:schemeClr val="bg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1-9884-4F2A-A5A3-C7F7F407E3CF}"/>
                </c:ext>
              </c:extLst>
            </c:dLbl>
            <c:dLbl>
              <c:idx val="1"/>
              <c:layout>
                <c:manualLayout>
                  <c:x val="0.12368900860255125"/>
                  <c:y val="-0.1591449579995154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25BBBC99-E8A9-46B6-BE7A-D564695A43CC}" type="CELLRANGE">
                      <a:rPr lang="en-US" baseline="0" dirty="0">
                        <a:solidFill>
                          <a:schemeClr val="bg1"/>
                        </a:solidFill>
                      </a:rPr>
                      <a:pPr>
                        <a:defRPr>
                          <a:solidFill>
                            <a:schemeClr val="bg1"/>
                          </a:solidFill>
                        </a:defRPr>
                      </a:pPr>
                      <a:t>[CELLEOMRÅDE]</a:t>
                    </a:fld>
                    <a:r>
                      <a:rPr lang="en-US" baseline="0" dirty="0">
                        <a:solidFill>
                          <a:schemeClr val="bg1"/>
                        </a:solidFill>
                      </a:rPr>
                      <a:t>
</a:t>
                    </a:r>
                    <a:fld id="{70A97D81-5770-4DFF-962D-390A624F8B8F}" type="CATEGORYNAME">
                      <a:rPr lang="en-US" baseline="0" dirty="0">
                        <a:solidFill>
                          <a:schemeClr val="bg1"/>
                        </a:solidFill>
                      </a:rPr>
                      <a:pPr>
                        <a:defRPr>
                          <a:solidFill>
                            <a:schemeClr val="bg1"/>
                          </a:solidFill>
                        </a:defRPr>
                      </a:pPr>
                      <a:t>[KATEGORINAVN]</a:t>
                    </a:fld>
                    <a:r>
                      <a:rPr lang="en-US" baseline="0" dirty="0">
                        <a:solidFill>
                          <a:schemeClr val="bg1"/>
                        </a:solidFill>
                      </a:rPr>
                      <a:t>
</a:t>
                    </a:r>
                    <a:fld id="{ACF5BA85-5B67-44F6-9C74-8562A1B838B6}" type="PERCENTAGE">
                      <a:rPr lang="en-US" baseline="0" dirty="0">
                        <a:solidFill>
                          <a:schemeClr val="bg1"/>
                        </a:solidFill>
                      </a:rPr>
                      <a:pPr>
                        <a:defRPr>
                          <a:solidFill>
                            <a:schemeClr val="bg1"/>
                          </a:solidFill>
                        </a:defRPr>
                      </a:pPr>
                      <a:t>[PROCENTDEL]</a:t>
                    </a:fld>
                    <a:endParaRPr lang="en-US" baseline="0" dirty="0">
                      <a:solidFill>
                        <a:schemeClr val="bg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3-9884-4F2A-A5A3-C7F7F407E3CF}"/>
                </c:ext>
              </c:extLst>
            </c:dLbl>
            <c:dLbl>
              <c:idx val="2"/>
              <c:tx>
                <c:rich>
                  <a:bodyPr/>
                  <a:lstStyle/>
                  <a:p>
                    <a:fld id="{C2C3550B-F425-45DF-AEC4-6C2BFEA82EC7}" type="CELLRANGE">
                      <a:rPr lang="da-DK"/>
                      <a:pPr/>
                      <a:t>[CELLEOMRÅDE]</a:t>
                    </a:fld>
                    <a:r>
                      <a:rPr lang="da-DK" baseline="0"/>
                      <a:t>
</a:t>
                    </a:r>
                    <a:fld id="{8C2CE762-0CF9-4EA3-8B7F-04798278C01F}" type="CATEGORYNAME">
                      <a:rPr lang="da-DK" baseline="0"/>
                      <a:pPr/>
                      <a:t>[KATEGORINAVN]</a:t>
                    </a:fld>
                    <a:r>
                      <a:rPr lang="da-DK" baseline="0"/>
                      <a:t>
</a:t>
                    </a:r>
                    <a:fld id="{93451402-5829-4707-8A30-6353CDD1044D}" type="PERCENTAGE">
                      <a:rPr lang="da-DK" baseline="0"/>
                      <a:pPr/>
                      <a:t>[PROCENTDEL]</a:t>
                    </a:fld>
                    <a:endParaRPr lang="da-DK" baseline="0"/>
                  </a:p>
                </c:rich>
              </c:tx>
              <c:dLblPos val="outEnd"/>
              <c:showLegendKey val="0"/>
              <c:showVal val="0"/>
              <c:showCatName val="1"/>
              <c:showSerName val="0"/>
              <c:showPercent val="1"/>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884-4F2A-A5A3-C7F7F407E3CF}"/>
                </c:ext>
              </c:extLst>
            </c:dLbl>
            <c:dLbl>
              <c:idx val="3"/>
              <c:layout>
                <c:manualLayout>
                  <c:x val="0.21470544889499463"/>
                  <c:y val="7.0023781519786735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0CE23B75-09CD-4E06-8D5B-664364F5B3F0}" type="CELLRANGE">
                      <a:rPr lang="en-US" baseline="0">
                        <a:solidFill>
                          <a:schemeClr val="bg1"/>
                        </a:solidFill>
                      </a:rPr>
                      <a:pPr>
                        <a:defRPr>
                          <a:solidFill>
                            <a:schemeClr val="bg1"/>
                          </a:solidFill>
                        </a:defRPr>
                      </a:pPr>
                      <a:t>[CELLEOMRÅDE]</a:t>
                    </a:fld>
                    <a:r>
                      <a:rPr lang="en-US" baseline="0">
                        <a:solidFill>
                          <a:schemeClr val="bg1"/>
                        </a:solidFill>
                      </a:rPr>
                      <a:t>
</a:t>
                    </a:r>
                    <a:fld id="{843A4782-C945-494E-8D15-07D2FA8C0E6E}" type="CATEGORYNAME">
                      <a:rPr lang="en-US" baseline="0">
                        <a:solidFill>
                          <a:schemeClr val="bg1"/>
                        </a:solidFill>
                      </a:rPr>
                      <a:pPr>
                        <a:defRPr>
                          <a:solidFill>
                            <a:schemeClr val="bg1"/>
                          </a:solidFill>
                        </a:defRPr>
                      </a:pPr>
                      <a:t>[KATEGORINAVN]</a:t>
                    </a:fld>
                    <a:r>
                      <a:rPr lang="en-US" baseline="0">
                        <a:solidFill>
                          <a:schemeClr val="bg1"/>
                        </a:solidFill>
                      </a:rPr>
                      <a:t>
</a:t>
                    </a:r>
                    <a:fld id="{94A3DA05-97A4-421A-9F77-F2D448BFE3A1}" type="PERCENTAGE">
                      <a:rPr lang="en-US" baseline="0">
                        <a:solidFill>
                          <a:schemeClr val="bg1"/>
                        </a:solidFill>
                      </a:rPr>
                      <a:pPr>
                        <a:defRPr>
                          <a:solidFill>
                            <a:schemeClr val="bg1"/>
                          </a:solidFill>
                        </a:defRPr>
                      </a:pPr>
                      <a:t>[PROCENTDEL]</a:t>
                    </a:fld>
                    <a:endParaRPr lang="en-US" baseline="0">
                      <a:solidFill>
                        <a:schemeClr val="bg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1"/>
                </c:ext>
                <c:ext xmlns:c16="http://schemas.microsoft.com/office/drawing/2014/chart" uri="{C3380CC4-5D6E-409C-BE32-E72D297353CC}">
                  <c16:uniqueId val="{00000007-9884-4F2A-A5A3-C7F7F407E3CF}"/>
                </c:ext>
              </c:extLst>
            </c:dLbl>
            <c:dLbl>
              <c:idx val="4"/>
              <c:layout>
                <c:manualLayout>
                  <c:x val="0.11435389720526418"/>
                  <c:y val="0.15277915967953468"/>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919837BF-EBCF-4100-8D61-42847403A99A}" type="CELLRANGE">
                      <a:rPr lang="en-US" baseline="0">
                        <a:solidFill>
                          <a:schemeClr val="bg1"/>
                        </a:solidFill>
                      </a:rPr>
                      <a:pPr>
                        <a:defRPr>
                          <a:solidFill>
                            <a:schemeClr val="bg1"/>
                          </a:solidFill>
                        </a:defRPr>
                      </a:pPr>
                      <a:t>[CELLEOMRÅDE]</a:t>
                    </a:fld>
                    <a:r>
                      <a:rPr lang="en-US" baseline="0">
                        <a:solidFill>
                          <a:schemeClr val="bg1"/>
                        </a:solidFill>
                      </a:rPr>
                      <a:t>
</a:t>
                    </a:r>
                    <a:fld id="{A7DC164B-DC83-4AB9-9BE3-3ABE0D44A875}" type="CATEGORYNAME">
                      <a:rPr lang="en-US" baseline="0">
                        <a:solidFill>
                          <a:schemeClr val="bg1"/>
                        </a:solidFill>
                      </a:rPr>
                      <a:pPr>
                        <a:defRPr>
                          <a:solidFill>
                            <a:schemeClr val="bg1"/>
                          </a:solidFill>
                        </a:defRPr>
                      </a:pPr>
                      <a:t>[KATEGORINAVN]</a:t>
                    </a:fld>
                    <a:r>
                      <a:rPr lang="en-US" baseline="0">
                        <a:solidFill>
                          <a:schemeClr val="bg1"/>
                        </a:solidFill>
                      </a:rPr>
                      <a:t>
</a:t>
                    </a:r>
                    <a:fld id="{7C5CAD9C-BFA9-4038-835F-1FAF8F8975AB}" type="PERCENTAGE">
                      <a:rPr lang="en-US" baseline="0">
                        <a:solidFill>
                          <a:schemeClr val="bg1"/>
                        </a:solidFill>
                      </a:rPr>
                      <a:pPr>
                        <a:defRPr>
                          <a:solidFill>
                            <a:schemeClr val="bg1"/>
                          </a:solidFill>
                        </a:defRPr>
                      </a:pPr>
                      <a:t>[PROCENTDEL]</a:t>
                    </a:fld>
                    <a:endParaRPr lang="en-US" baseline="0">
                      <a:solidFill>
                        <a:schemeClr val="bg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144277871924266"/>
                      <c:h val="0.20144568783578645"/>
                    </c:manualLayout>
                  </c15:layout>
                  <c15:dlblFieldTable/>
                  <c15:showDataLabelsRange val="1"/>
                </c:ext>
                <c:ext xmlns:c16="http://schemas.microsoft.com/office/drawing/2014/chart" uri="{C3380CC4-5D6E-409C-BE32-E72D297353CC}">
                  <c16:uniqueId val="{00000009-9884-4F2A-A5A3-C7F7F407E3CF}"/>
                </c:ext>
              </c:extLst>
            </c:dLbl>
            <c:dLbl>
              <c:idx val="5"/>
              <c:layout>
                <c:manualLayout>
                  <c:x val="0.23231859473881911"/>
                  <c:y val="2.8647484581675671E-3"/>
                </c:manualLayout>
              </c:layout>
              <c:tx>
                <c:rich>
                  <a:bodyPr/>
                  <a:lstStyle/>
                  <a:p>
                    <a:fld id="{FE6BADB5-A4F7-4063-BB81-9F6F6D2506E2}" type="CELLRANGE">
                      <a:rPr lang="en-US" baseline="0"/>
                      <a:pPr/>
                      <a:t>[CELLEOMRÅDE]</a:t>
                    </a:fld>
                    <a:r>
                      <a:rPr lang="en-US" baseline="0"/>
                      <a:t>
</a:t>
                    </a:r>
                    <a:fld id="{0E32D950-8663-40ED-AF4F-BE1D4D74B08E}" type="CATEGORYNAME">
                      <a:rPr lang="en-US" baseline="0"/>
                      <a:pPr/>
                      <a:t>[KATEGORINAVN]</a:t>
                    </a:fld>
                    <a:r>
                      <a:rPr lang="en-US" baseline="0"/>
                      <a:t>
</a:t>
                    </a:r>
                    <a:fld id="{E7EA4980-4133-46DA-8D4E-91637FD24332}" type="PERCENTAGE">
                      <a:rPr lang="en-US" baseline="0"/>
                      <a:pPr/>
                      <a:t>[PROCENTDEL]</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layout>
                    <c:manualLayout>
                      <c:w val="0.36338374426008374"/>
                      <c:h val="0.16150549524169794"/>
                    </c:manualLayout>
                  </c15:layout>
                  <c15:dlblFieldTable/>
                  <c15:showDataLabelsRange val="1"/>
                </c:ext>
                <c:ext xmlns:c16="http://schemas.microsoft.com/office/drawing/2014/chart" uri="{C3380CC4-5D6E-409C-BE32-E72D297353CC}">
                  <c16:uniqueId val="{0000000B-9884-4F2A-A5A3-C7F7F407E3CF}"/>
                </c:ext>
              </c:extLst>
            </c:dLbl>
            <c:spPr>
              <a:no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'Ark1'!$E$23:$E$28</c:f>
              <c:strCache>
                <c:ptCount val="6"/>
                <c:pt idx="0">
                  <c:v>Skoler</c:v>
                </c:pt>
                <c:pt idx="1">
                  <c:v>SFO og klub</c:v>
                </c:pt>
                <c:pt idx="2">
                  <c:v>Fællesrådgivningen</c:v>
                </c:pt>
                <c:pt idx="3">
                  <c:v>Specialundervisning inkl kørsel</c:v>
                </c:pt>
                <c:pt idx="4">
                  <c:v>Privat og efterskole</c:v>
                </c:pt>
                <c:pt idx="5">
                  <c:v>Ungdomsskole og SSP</c:v>
                </c:pt>
              </c:strCache>
            </c:strRef>
          </c:cat>
          <c:val>
            <c:numRef>
              <c:f>'Ark1'!$G$23:$G$28</c:f>
              <c:numCache>
                <c:formatCode>0</c:formatCode>
                <c:ptCount val="6"/>
                <c:pt idx="0">
                  <c:v>513.40099361784826</c:v>
                </c:pt>
                <c:pt idx="1">
                  <c:v>90.132877474528897</c:v>
                </c:pt>
                <c:pt idx="2">
                  <c:v>35.357087296765883</c:v>
                </c:pt>
                <c:pt idx="3">
                  <c:v>140.97952005139484</c:v>
                </c:pt>
                <c:pt idx="4">
                  <c:v>105.8161247790795</c:v>
                </c:pt>
                <c:pt idx="5">
                  <c:v>12.516247050251899</c:v>
                </c:pt>
              </c:numCache>
            </c:numRef>
          </c:val>
          <c:extLst>
            <c:ext xmlns:c15="http://schemas.microsoft.com/office/drawing/2012/chart" uri="{02D57815-91ED-43cb-92C2-25804820EDAC}">
              <c15:datalabelsRange>
                <c15:f>'Ark1'!$F$23:$F$28</c15:f>
                <c15:dlblRangeCache>
                  <c:ptCount val="6"/>
                  <c:pt idx="0">
                    <c:v>514 mio. kr. </c:v>
                  </c:pt>
                  <c:pt idx="1">
                    <c:v>90 mio. kr.</c:v>
                  </c:pt>
                  <c:pt idx="2">
                    <c:v>35 mio. kr.</c:v>
                  </c:pt>
                  <c:pt idx="3">
                    <c:v>141 mio. kr.</c:v>
                  </c:pt>
                  <c:pt idx="4">
                    <c:v>106 mio. kr.</c:v>
                  </c:pt>
                  <c:pt idx="5">
                    <c:v>13 mio. kr.</c:v>
                  </c:pt>
                </c15:dlblRangeCache>
              </c15:datalabelsRange>
            </c:ext>
            <c:ext xmlns:c16="http://schemas.microsoft.com/office/drawing/2014/chart" uri="{C3380CC4-5D6E-409C-BE32-E72D297353CC}">
              <c16:uniqueId val="{0000000C-9884-4F2A-A5A3-C7F7F407E3C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25501203246635"/>
          <c:y val="0.16680725245063216"/>
          <c:w val="0.68450118156651574"/>
          <c:h val="0.81297947151584027"/>
        </c:manualLayout>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24-434B-8868-0F3F37E3EB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24-434B-8868-0F3F37E3EBF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24-434B-8868-0F3F37E3EBF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24-434B-8868-0F3F37E3EBF0}"/>
              </c:ext>
            </c:extLst>
          </c:dPt>
          <c:cat>
            <c:strRef>
              <c:f>DataPivot!$G$69:$G$72</c:f>
              <c:strCache>
                <c:ptCount val="3"/>
                <c:pt idx="0">
                  <c:v>Børn, unge og familier i udsatte positioner</c:v>
                </c:pt>
                <c:pt idx="1">
                  <c:v>Fællesrådgivningen for børn og unge</c:v>
                </c:pt>
                <c:pt idx="2">
                  <c:v>Dagtilbud </c:v>
                </c:pt>
              </c:strCache>
            </c:strRef>
          </c:cat>
          <c:val>
            <c:numRef>
              <c:f>DataPivot!$H$69:$H$72</c:f>
              <c:numCache>
                <c:formatCode>#,##0\ "mio. kr."</c:formatCode>
                <c:ptCount val="4"/>
                <c:pt idx="0">
                  <c:v>212.11157416747196</c:v>
                </c:pt>
                <c:pt idx="1">
                  <c:v>8.24021107369013</c:v>
                </c:pt>
                <c:pt idx="2">
                  <c:v>589.59666655016895</c:v>
                </c:pt>
              </c:numCache>
            </c:numRef>
          </c:val>
          <c:extLst>
            <c:ext xmlns:c16="http://schemas.microsoft.com/office/drawing/2014/chart" uri="{C3380CC4-5D6E-409C-BE32-E72D297353CC}">
              <c16:uniqueId val="{00000008-6C24-434B-8868-0F3F37E3EBF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25501203246635"/>
          <c:y val="0.16680725245063216"/>
          <c:w val="0.68450118156651574"/>
          <c:h val="0.81297947151584027"/>
        </c:manualLayout>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A0-4899-8A4E-1615094AFA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A0-4899-8A4E-1615094AFA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A0-4899-8A4E-1615094AFA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A0-4899-8A4E-1615094AFAEA}"/>
              </c:ext>
            </c:extLst>
          </c:dPt>
          <c:dLbls>
            <c:dLbl>
              <c:idx val="0"/>
              <c:layout>
                <c:manualLayout>
                  <c:x val="-0.11491603439214561"/>
                  <c:y val="3.3829601150731629E-2"/>
                </c:manualLayout>
              </c:layout>
              <c:tx>
                <c:rich>
                  <a:bodyPr/>
                  <a:lstStyle/>
                  <a:p>
                    <a:fld id="{6F1D5ACF-DE79-4EB6-9ECF-5187BD17FC22}" type="CELLRANGE">
                      <a:rPr lang="da-DK">
                        <a:solidFill>
                          <a:schemeClr val="tx1"/>
                        </a:solidFill>
                      </a:rPr>
                      <a:pPr/>
                      <a:t>[CELLEOMRÅDE]</a:t>
                    </a:fld>
                    <a:endParaRPr lang="da-DK" baseline="0" dirty="0">
                      <a:solidFill>
                        <a:schemeClr val="tx1"/>
                      </a:solidFill>
                    </a:endParaRPr>
                  </a:p>
                  <a:p>
                    <a:endParaRPr lang="da-DK" dirty="0"/>
                  </a:p>
                  <a:p>
                    <a:endParaRPr lang="da-DK" dirty="0"/>
                  </a:p>
                  <a:p>
                    <a:endParaRPr lang="da-DK" dirty="0"/>
                  </a:p>
                  <a:p>
                    <a:endParaRPr lang="da-DK" dirty="0"/>
                  </a:p>
                  <a:p>
                    <a:endParaRPr lang="da-DK" dirty="0"/>
                  </a:p>
                  <a:p>
                    <a:fld id="{BA52181A-0700-4DA4-9CDE-2F7D2688C0F9}" type="VALUE">
                      <a:rPr lang="da-DK" smtClean="0"/>
                      <a:pPr/>
                      <a:t>[VÆRDI]</a:t>
                    </a:fld>
                    <a:endParaRPr lang="da-DK" baseline="0" dirty="0"/>
                  </a:p>
                  <a:p>
                    <a:fld id="{5715AEB4-EB89-4089-8D01-3A79972FF805}" type="PERCENTAGE">
                      <a:rPr lang="da-DK"/>
                      <a:pPr/>
                      <a:t>[PROCENTDEL]</a:t>
                    </a:fld>
                    <a:endParaRPr lang="da-DK"/>
                  </a:p>
                </c:rich>
              </c:tx>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49237158827808269"/>
                      <c:h val="0.38524226630203157"/>
                    </c:manualLayout>
                  </c15:layout>
                  <c15:dlblFieldTable/>
                  <c15:showDataLabelsRange val="1"/>
                </c:ext>
                <c:ext xmlns:c16="http://schemas.microsoft.com/office/drawing/2014/chart" uri="{C3380CC4-5D6E-409C-BE32-E72D297353CC}">
                  <c16:uniqueId val="{00000001-53A0-4899-8A4E-1615094AFAEA}"/>
                </c:ext>
              </c:extLst>
            </c:dLbl>
            <c:dLbl>
              <c:idx val="1"/>
              <c:layout>
                <c:manualLayout>
                  <c:x val="-6.3927620186720636E-4"/>
                  <c:y val="0.37830895266369452"/>
                </c:manualLayout>
              </c:layout>
              <c:tx>
                <c:rich>
                  <a:bodyPr/>
                  <a:lstStyle/>
                  <a:p>
                    <a:fld id="{6565A95A-C1A1-4A81-96E9-DE7FC26C84C3}" type="CELLRANGE">
                      <a:rPr lang="da-DK">
                        <a:solidFill>
                          <a:schemeClr val="tx1"/>
                        </a:solidFill>
                      </a:rPr>
                      <a:pPr/>
                      <a:t>[CELLEOMRÅDE]</a:t>
                    </a:fld>
                    <a:endParaRPr lang="da-DK" baseline="0" dirty="0">
                      <a:solidFill>
                        <a:schemeClr val="tx1"/>
                      </a:solidFill>
                    </a:endParaRPr>
                  </a:p>
                  <a:p>
                    <a:fld id="{C9AA213C-1812-46F4-83DC-D6B79FCFEA33}" type="VALUE">
                      <a:rPr lang="da-DK">
                        <a:solidFill>
                          <a:schemeClr val="tx1"/>
                        </a:solidFill>
                      </a:rPr>
                      <a:pPr/>
                      <a:t>[VÆRDI]</a:t>
                    </a:fld>
                    <a:endParaRPr lang="da-DK" baseline="0" dirty="0">
                      <a:solidFill>
                        <a:schemeClr val="tx1"/>
                      </a:solidFill>
                    </a:endParaRPr>
                  </a:p>
                  <a:p>
                    <a:fld id="{EC48EAEE-E68E-4ACD-9286-8FE7249C01D0}" type="PERCENTAGE">
                      <a:rPr lang="da-DK">
                        <a:solidFill>
                          <a:schemeClr val="tx1"/>
                        </a:solidFill>
                      </a:rPr>
                      <a:pPr/>
                      <a:t>[PROCENTDEL]</a:t>
                    </a:fld>
                    <a:endParaRPr lang="da-DK"/>
                  </a:p>
                </c:rich>
              </c:tx>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45834960182998169"/>
                      <c:h val="9.4011578079200867E-2"/>
                    </c:manualLayout>
                  </c15:layout>
                  <c15:dlblFieldTable/>
                  <c15:showDataLabelsRange val="1"/>
                </c:ext>
                <c:ext xmlns:c16="http://schemas.microsoft.com/office/drawing/2014/chart" uri="{C3380CC4-5D6E-409C-BE32-E72D297353CC}">
                  <c16:uniqueId val="{00000003-53A0-4899-8A4E-1615094AFAEA}"/>
                </c:ext>
              </c:extLst>
            </c:dLbl>
            <c:dLbl>
              <c:idx val="2"/>
              <c:layout>
                <c:manualLayout>
                  <c:x val="0.17531011915842262"/>
                  <c:y val="-0.26704920798408865"/>
                </c:manualLayout>
              </c:layout>
              <c:tx>
                <c:rich>
                  <a:bodyPr/>
                  <a:lstStyle/>
                  <a:p>
                    <a:fld id="{E755D311-F1AA-446A-AF27-91A5EAD1A09D}" type="CELLRANGE">
                      <a:rPr lang="da-DK"/>
                      <a:pPr/>
                      <a:t>[CELLEOMRÅDE]</a:t>
                    </a:fld>
                    <a:endParaRPr lang="da-DK" baseline="0"/>
                  </a:p>
                  <a:p>
                    <a:fld id="{9944FF44-11A1-402C-BDC2-6C60A29BB6AC}" type="VALUE">
                      <a:rPr lang="da-DK"/>
                      <a:pPr/>
                      <a:t>[VÆRDI]</a:t>
                    </a:fld>
                    <a:endParaRPr lang="da-DK" baseline="0"/>
                  </a:p>
                  <a:p>
                    <a:fld id="{09938921-56AB-4A54-ABB7-D1405DE9B6F3}" type="PERCENTAGE">
                      <a:rPr lang="da-DK"/>
                      <a:pPr/>
                      <a:t>[PROCENTDEL]</a:t>
                    </a:fld>
                    <a:endParaRPr lang="da-DK"/>
                  </a:p>
                </c:rich>
              </c:tx>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25653879881671404"/>
                      <c:h val="0.27161573021736041"/>
                    </c:manualLayout>
                  </c15:layout>
                  <c15:dlblFieldTable/>
                  <c15:showDataLabelsRange val="1"/>
                </c:ext>
                <c:ext xmlns:c16="http://schemas.microsoft.com/office/drawing/2014/chart" uri="{C3380CC4-5D6E-409C-BE32-E72D297353CC}">
                  <c16:uniqueId val="{00000005-53A0-4899-8A4E-1615094AFAEA}"/>
                </c:ext>
              </c:extLst>
            </c:dLbl>
            <c:dLbl>
              <c:idx val="3"/>
              <c:tx>
                <c:rich>
                  <a:bodyPr/>
                  <a:lstStyle/>
                  <a:p>
                    <a:fld id="{C2468882-5F0E-4F43-95ED-422CADCCBF3C}" type="CELLRANGE">
                      <a:rPr lang="en-US"/>
                      <a:pPr/>
                      <a:t>[CELLEOMRÅDE]</a:t>
                    </a:fld>
                    <a:endParaRPr lang="en-US" baseline="0"/>
                  </a:p>
                  <a:p>
                    <a:fld id="{91CD1BC7-EC77-40EC-8C65-785F8CF657B0}" type="VALUE">
                      <a:rPr lang="en-US"/>
                      <a:pPr/>
                      <a:t>[VÆRDI]</a:t>
                    </a:fld>
                    <a:endParaRPr lang="en-US" baseline="0"/>
                  </a:p>
                  <a:p>
                    <a:fld id="{023F8841-178B-4CAC-AB63-76D1549C3CB7}" type="PERCENTAGE">
                      <a:rPr lang="en-US"/>
                      <a:pPr/>
                      <a:t>[PROCENTDEL]</a:t>
                    </a:fld>
                    <a:endParaRPr lang="da-DK"/>
                  </a:p>
                </c:rich>
              </c:tx>
              <c:dLblPos val="bestFit"/>
              <c:showLegendKey val="0"/>
              <c:showVal val="1"/>
              <c:showCatName val="0"/>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53A0-4899-8A4E-1615094AFAEA}"/>
                </c:ext>
              </c:extLst>
            </c:dLbl>
            <c:spPr>
              <a:noFill/>
              <a:ln>
                <a:noFill/>
              </a:ln>
              <a:effectLst/>
            </c:spPr>
            <c:txPr>
              <a:bodyPr rot="0" spcFirstLastPara="1" vertOverflow="clip" horzOverflow="clip" vert="horz" wrap="none" lIns="38100" tIns="19050" rIns="38100" bIns="19050" anchor="ctr" anchorCtr="1">
                <a:spAutoFit/>
              </a:bodyPr>
              <a:lstStyle/>
              <a:p>
                <a:pPr>
                  <a:defRPr sz="1100" b="0" i="0" u="none" strike="noStrike" kern="1200" baseline="0">
                    <a:solidFill>
                      <a:schemeClr val="bg1"/>
                    </a:solidFill>
                    <a:latin typeface="Segoe UI" panose="020B0502040204020203" pitchFamily="34" charset="0"/>
                    <a:ea typeface="+mn-ea"/>
                    <a:cs typeface="Segoe UI" panose="020B0502040204020203" pitchFamily="34" charset="0"/>
                  </a:defRPr>
                </a:pPr>
                <a:endParaRPr lang="da-DK"/>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15:showDataLabelsRange val="1"/>
              </c:ext>
            </c:extLst>
          </c:dLbls>
          <c:cat>
            <c:strRef>
              <c:f>DataPivot!$G$69:$G$72</c:f>
              <c:strCache>
                <c:ptCount val="3"/>
                <c:pt idx="0">
                  <c:v>Børn, unge og familier i udsatte positioner</c:v>
                </c:pt>
                <c:pt idx="1">
                  <c:v>Fællesrådgivningen for børn og unge</c:v>
                </c:pt>
                <c:pt idx="2">
                  <c:v>Dagtilbud </c:v>
                </c:pt>
              </c:strCache>
            </c:strRef>
          </c:cat>
          <c:val>
            <c:numRef>
              <c:f>DataPivot!$H$69:$H$72</c:f>
              <c:numCache>
                <c:formatCode>#,##0\ "mio. kr."</c:formatCode>
                <c:ptCount val="4"/>
                <c:pt idx="0">
                  <c:v>212.11157416747196</c:v>
                </c:pt>
                <c:pt idx="1">
                  <c:v>8.24021107369013</c:v>
                </c:pt>
                <c:pt idx="2">
                  <c:v>589.59666655016895</c:v>
                </c:pt>
              </c:numCache>
            </c:numRef>
          </c:val>
          <c:extLst>
            <c:ext xmlns:c15="http://schemas.microsoft.com/office/drawing/2012/chart" uri="{02D57815-91ED-43cb-92C2-25804820EDAC}">
              <c15:datalabelsRange>
                <c15:f>DataPivot!$G$69:$G$72</c15:f>
                <c15:dlblRangeCache>
                  <c:ptCount val="4"/>
                  <c:pt idx="0">
                    <c:v>Børn, unge og familier i udsatte positioner</c:v>
                  </c:pt>
                  <c:pt idx="1">
                    <c:v>Fællesrådgivningen for børn og unge</c:v>
                  </c:pt>
                  <c:pt idx="2">
                    <c:v>Dagtilbud </c:v>
                  </c:pt>
                </c15:dlblRangeCache>
              </c15:datalabelsRange>
            </c:ext>
            <c:ext xmlns:c16="http://schemas.microsoft.com/office/drawing/2014/chart" uri="{C3380CC4-5D6E-409C-BE32-E72D297353CC}">
              <c16:uniqueId val="{00000008-53A0-4899-8A4E-1615094AFA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9B3EA-F44B-477F-86F5-6211765B9592}" type="doc">
      <dgm:prSet loTypeId="urn:microsoft.com/office/officeart/2005/8/layout/hProcess9" loCatId="process" qsTypeId="urn:microsoft.com/office/officeart/2005/8/quickstyle/simple2" qsCatId="simple" csTypeId="urn:microsoft.com/office/officeart/2005/8/colors/accent5_2" csCatId="accent5" phldr="1"/>
      <dgm:spPr/>
    </dgm:pt>
    <dgm:pt modelId="{FFCD2916-9F31-440E-B35A-F858EDFD9E3C}">
      <dgm:prSet phldrT="[Tekst]" custT="1"/>
      <dgm:spPr/>
      <dgm:t>
        <a:bodyPr/>
        <a:lstStyle/>
        <a:p>
          <a:r>
            <a:rPr lang="da-DK" sz="800" b="1" dirty="0">
              <a:ea typeface="Ebrima" panose="02000000000000000000" pitchFamily="2" charset="0"/>
              <a:cs typeface="Segoe UI" panose="020B0502040204020203" pitchFamily="34" charset="0"/>
            </a:rPr>
            <a:t>Workshops i fælles analyse- og handleplansmodel: </a:t>
          </a:r>
        </a:p>
      </dgm:t>
    </dgm:pt>
    <dgm:pt modelId="{59E7A55E-180F-491A-953C-77F5037B626D}" type="parTrans" cxnId="{958DE072-F27F-46A7-8216-92D7475FF09D}">
      <dgm:prSet/>
      <dgm:spPr/>
      <dgm:t>
        <a:bodyPr/>
        <a:lstStyle/>
        <a:p>
          <a:endParaRPr lang="da-DK"/>
        </a:p>
      </dgm:t>
    </dgm:pt>
    <dgm:pt modelId="{C84B5EB6-634D-4D78-BCBA-0852025B87FE}" type="sibTrans" cxnId="{958DE072-F27F-46A7-8216-92D7475FF09D}">
      <dgm:prSet/>
      <dgm:spPr/>
      <dgm:t>
        <a:bodyPr/>
        <a:lstStyle/>
        <a:p>
          <a:endParaRPr lang="da-DK"/>
        </a:p>
      </dgm:t>
    </dgm:pt>
    <dgm:pt modelId="{E385E216-5449-4FEE-9570-ABB64AD412F0}">
      <dgm:prSet phldrT="[Tekst]" custT="1"/>
      <dgm:spPr/>
      <dgm:t>
        <a:bodyPr/>
        <a:lstStyle/>
        <a:p>
          <a:r>
            <a:rPr lang="da-DK" sz="800" b="1" dirty="0"/>
            <a:t>Tryghedscirklen</a:t>
          </a:r>
          <a:endParaRPr lang="da-DK" sz="800" dirty="0"/>
        </a:p>
      </dgm:t>
    </dgm:pt>
    <dgm:pt modelId="{CA47BD5D-8A6B-4452-B2AC-269EA130AC44}" type="parTrans" cxnId="{E8E5CA4C-5FCB-4A35-A8FC-0B95B2CAA7BC}">
      <dgm:prSet/>
      <dgm:spPr/>
      <dgm:t>
        <a:bodyPr/>
        <a:lstStyle/>
        <a:p>
          <a:endParaRPr lang="da-DK"/>
        </a:p>
      </dgm:t>
    </dgm:pt>
    <dgm:pt modelId="{4103172C-FE4C-4FA8-8C3D-600B4B46B4BB}" type="sibTrans" cxnId="{E8E5CA4C-5FCB-4A35-A8FC-0B95B2CAA7BC}">
      <dgm:prSet/>
      <dgm:spPr/>
      <dgm:t>
        <a:bodyPr/>
        <a:lstStyle/>
        <a:p>
          <a:endParaRPr lang="da-DK"/>
        </a:p>
      </dgm:t>
    </dgm:pt>
    <dgm:pt modelId="{843674D9-30A3-4C82-AB57-C184468FCAF3}">
      <dgm:prSet phldrT="[Tekst]" custT="1"/>
      <dgm:spPr/>
      <dgm:t>
        <a:bodyPr/>
        <a:lstStyle/>
        <a:p>
          <a:r>
            <a:rPr lang="da-DK" sz="800" dirty="0"/>
            <a:t>Kendskab til fælles analysemetode og systematik for handleplaner.</a:t>
          </a:r>
        </a:p>
      </dgm:t>
    </dgm:pt>
    <dgm:pt modelId="{B5239EBB-8025-44BE-A9E9-2686B0506184}" type="parTrans" cxnId="{E43E9316-9F3F-42C7-8410-9D131F2A26AE}">
      <dgm:prSet/>
      <dgm:spPr/>
      <dgm:t>
        <a:bodyPr/>
        <a:lstStyle/>
        <a:p>
          <a:endParaRPr lang="da-DK"/>
        </a:p>
      </dgm:t>
    </dgm:pt>
    <dgm:pt modelId="{6BF0934D-53F1-4CC6-A834-4B197487D1CA}" type="sibTrans" cxnId="{E43E9316-9F3F-42C7-8410-9D131F2A26AE}">
      <dgm:prSet/>
      <dgm:spPr/>
      <dgm:t>
        <a:bodyPr/>
        <a:lstStyle/>
        <a:p>
          <a:endParaRPr lang="da-DK"/>
        </a:p>
      </dgm:t>
    </dgm:pt>
    <dgm:pt modelId="{AD1C49E6-8501-47BD-8807-ECBFA262DD55}">
      <dgm:prSet phldrT="[Tekst]" custT="1"/>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 </a:t>
          </a:r>
          <a:r>
            <a:rPr lang="da-DK" sz="800" dirty="0">
              <a:latin typeface="Segoe UI" panose="020B0502040204020203" pitchFamily="34" charset="0"/>
              <a:ea typeface="Ebrima" panose="02000000000000000000" pitchFamily="2" charset="0"/>
              <a:cs typeface="Segoe UI" panose="020B0502040204020203" pitchFamily="34" charset="0"/>
            </a:rPr>
            <a:t>Pædagoger</a:t>
          </a:r>
        </a:p>
        <a:p>
          <a:r>
            <a:rPr lang="da-DK" sz="800" dirty="0">
              <a:latin typeface="Segoe UI" panose="020B0502040204020203" pitchFamily="34" charset="0"/>
              <a:ea typeface="Ebrima" panose="02000000000000000000" pitchFamily="2" charset="0"/>
              <a:cs typeface="Segoe UI" panose="020B0502040204020203" pitchFamily="34" charset="0"/>
            </a:rPr>
            <a:t>Ledelsesteams</a:t>
          </a:r>
          <a:endParaRPr lang="da-DK" sz="800" b="1" dirty="0">
            <a:ea typeface="Ebrima" panose="02000000000000000000" pitchFamily="2" charset="0"/>
            <a:cs typeface="Segoe UI" panose="020B0502040204020203" pitchFamily="34" charset="0"/>
          </a:endParaRPr>
        </a:p>
      </dgm:t>
    </dgm:pt>
    <dgm:pt modelId="{07BDD4B0-9525-436D-BE5E-E9C0BBF9D2D8}" type="parTrans" cxnId="{583AFAC0-8CD9-4E74-8BA4-F0E0CDFD7710}">
      <dgm:prSet/>
      <dgm:spPr/>
      <dgm:t>
        <a:bodyPr/>
        <a:lstStyle/>
        <a:p>
          <a:endParaRPr lang="da-DK"/>
        </a:p>
      </dgm:t>
    </dgm:pt>
    <dgm:pt modelId="{AF1BA28D-6132-4228-98CE-3C395C64C5C9}" type="sibTrans" cxnId="{583AFAC0-8CD9-4E74-8BA4-F0E0CDFD7710}">
      <dgm:prSet/>
      <dgm:spPr/>
      <dgm:t>
        <a:bodyPr/>
        <a:lstStyle/>
        <a:p>
          <a:endParaRPr lang="da-DK"/>
        </a:p>
      </dgm:t>
    </dgm:pt>
    <dgm:pt modelId="{31BBC3A8-6512-4141-A75E-0BB46B6E0AA5}">
      <dgm:prSet phldrT="[Tekst]" custT="1"/>
      <dgm:spPr/>
      <dgm:t>
        <a:bodyPr/>
        <a:lstStyle/>
        <a:p>
          <a:r>
            <a:rPr lang="da-DK" sz="800" b="1" dirty="0"/>
            <a:t>Forløb om guidet leg</a:t>
          </a:r>
          <a:endParaRPr lang="da-DK" sz="800" dirty="0"/>
        </a:p>
      </dgm:t>
    </dgm:pt>
    <dgm:pt modelId="{58BBF15F-2538-4F93-8166-FF2F7E6AAF94}" type="parTrans" cxnId="{8CACA49B-0864-47BB-B006-2051A70C5DD0}">
      <dgm:prSet/>
      <dgm:spPr/>
      <dgm:t>
        <a:bodyPr/>
        <a:lstStyle/>
        <a:p>
          <a:endParaRPr lang="da-DK"/>
        </a:p>
      </dgm:t>
    </dgm:pt>
    <dgm:pt modelId="{1AF061A4-70A4-4F04-860F-E6EC2E0DDDD0}" type="sibTrans" cxnId="{8CACA49B-0864-47BB-B006-2051A70C5DD0}">
      <dgm:prSet/>
      <dgm:spPr/>
      <dgm:t>
        <a:bodyPr/>
        <a:lstStyle/>
        <a:p>
          <a:endParaRPr lang="da-DK"/>
        </a:p>
      </dgm:t>
    </dgm:pt>
    <dgm:pt modelId="{D9F08995-47FE-4719-809B-E8C54C123874}">
      <dgm:prSet phldrT="[Tekst]" custT="1"/>
      <dgm:spPr/>
      <dgm:t>
        <a:bodyPr/>
        <a:lstStyle/>
        <a:p>
          <a:r>
            <a:rPr lang="da-DK" sz="800" dirty="0"/>
            <a:t>Indsigt i det ressource-orienterede børnesyn.</a:t>
          </a:r>
        </a:p>
      </dgm:t>
    </dgm:pt>
    <dgm:pt modelId="{B6B0E986-7D63-4810-BF3A-2C1B7F212AC9}" type="parTrans" cxnId="{D04682C8-4CB2-47F0-8F84-16B00A70E881}">
      <dgm:prSet/>
      <dgm:spPr/>
      <dgm:t>
        <a:bodyPr/>
        <a:lstStyle/>
        <a:p>
          <a:endParaRPr lang="da-DK"/>
        </a:p>
      </dgm:t>
    </dgm:pt>
    <dgm:pt modelId="{ED206963-34A7-4142-BB17-E6875C861DEA}" type="sibTrans" cxnId="{D04682C8-4CB2-47F0-8F84-16B00A70E881}">
      <dgm:prSet/>
      <dgm:spPr/>
      <dgm:t>
        <a:bodyPr/>
        <a:lstStyle/>
        <a:p>
          <a:endParaRPr lang="da-DK"/>
        </a:p>
      </dgm:t>
    </dgm:pt>
    <dgm:pt modelId="{9ADB324B-3050-4F4B-9EE7-18FFD20F47F6}">
      <dgm:prSet phldrT="[Tekst]" custT="1"/>
      <dgm:spPr/>
      <dgm:t>
        <a:bodyPr/>
        <a:lstStyle/>
        <a:p>
          <a:pPr>
            <a:buFont typeface="Arial" panose="020B0604020202020204" pitchFamily="34" charset="0"/>
            <a:buChar char="•"/>
          </a:pPr>
          <a:r>
            <a:rPr lang="da-DK" sz="800" dirty="0"/>
            <a:t>Forløb med Søren Schmidt</a:t>
          </a:r>
        </a:p>
      </dgm:t>
    </dgm:pt>
    <dgm:pt modelId="{0FF0392A-117C-4C39-9D53-026390D9E175}" type="parTrans" cxnId="{2E082E4B-EB4D-465C-AD33-80D0149691D7}">
      <dgm:prSet/>
      <dgm:spPr/>
      <dgm:t>
        <a:bodyPr/>
        <a:lstStyle/>
        <a:p>
          <a:endParaRPr lang="da-DK"/>
        </a:p>
      </dgm:t>
    </dgm:pt>
    <dgm:pt modelId="{E94D952B-538D-4E12-B481-C1942F973A65}" type="sibTrans" cxnId="{2E082E4B-EB4D-465C-AD33-80D0149691D7}">
      <dgm:prSet/>
      <dgm:spPr/>
      <dgm:t>
        <a:bodyPr/>
        <a:lstStyle/>
        <a:p>
          <a:endParaRPr lang="da-DK"/>
        </a:p>
      </dgm:t>
    </dgm:pt>
    <dgm:pt modelId="{9C36F097-5139-44BF-A4D1-68F86A09A39F}">
      <dgm:prSet custT="1"/>
      <dgm:spPr/>
      <dgm:t>
        <a:bodyPr/>
        <a:lstStyle/>
        <a:p>
          <a:r>
            <a:rPr lang="da-DK" sz="800" dirty="0"/>
            <a:t>Aktionslæring og videoklipmetode.</a:t>
          </a:r>
        </a:p>
      </dgm:t>
    </dgm:pt>
    <dgm:pt modelId="{5F66EEFF-0215-4D59-9347-ACA21F7FCAFF}" type="parTrans" cxnId="{8E5514FA-F77B-4414-AE3B-73AEDEF2B1DC}">
      <dgm:prSet/>
      <dgm:spPr/>
      <dgm:t>
        <a:bodyPr/>
        <a:lstStyle/>
        <a:p>
          <a:endParaRPr lang="da-DK"/>
        </a:p>
      </dgm:t>
    </dgm:pt>
    <dgm:pt modelId="{ACE0E6BB-F71E-4D1B-BE6B-1386E2C1B944}" type="sibTrans" cxnId="{8E5514FA-F77B-4414-AE3B-73AEDEF2B1DC}">
      <dgm:prSet/>
      <dgm:spPr/>
      <dgm:t>
        <a:bodyPr/>
        <a:lstStyle/>
        <a:p>
          <a:endParaRPr lang="da-DK"/>
        </a:p>
      </dgm:t>
    </dgm:pt>
    <dgm:pt modelId="{45E48069-E62B-4FAC-840C-97FE7EBA7A71}">
      <dgm:prSet phldrT="[Tekst]" custT="1"/>
      <dgm:spPr/>
      <dgm:t>
        <a:bodyPr/>
        <a:lstStyle/>
        <a:p>
          <a:pPr>
            <a:buFont typeface="Arial" panose="020B0604020202020204" pitchFamily="34" charset="0"/>
            <a:buChar char="•"/>
          </a:pPr>
          <a:r>
            <a:rPr lang="da-DK" sz="800" dirty="0"/>
            <a:t>Kompetenceløft ift. at støtte, guide og rammesætte børns leg og dagtilbuddets legekultur.</a:t>
          </a:r>
        </a:p>
      </dgm:t>
    </dgm:pt>
    <dgm:pt modelId="{74409D3E-6EB8-4F5D-B0BE-846D50521E34}" type="parTrans" cxnId="{980971B9-309F-44BA-9EBE-D061A82FD1E6}">
      <dgm:prSet/>
      <dgm:spPr/>
      <dgm:t>
        <a:bodyPr/>
        <a:lstStyle/>
        <a:p>
          <a:endParaRPr lang="da-DK"/>
        </a:p>
      </dgm:t>
    </dgm:pt>
    <dgm:pt modelId="{E7920C20-6DB7-412E-9C18-9488C28491A2}" type="sibTrans" cxnId="{980971B9-309F-44BA-9EBE-D061A82FD1E6}">
      <dgm:prSet/>
      <dgm:spPr/>
      <dgm:t>
        <a:bodyPr/>
        <a:lstStyle/>
        <a:p>
          <a:endParaRPr lang="da-DK"/>
        </a:p>
      </dgm:t>
    </dgm:pt>
    <dgm:pt modelId="{3DC76E39-EF58-42AC-B9C1-5B42B318B2A5}">
      <dgm:prSet phldrT="[Tekst]" custT="1"/>
      <dgm:spPr/>
      <dgm:t>
        <a:bodyPr/>
        <a:lstStyle/>
        <a:p>
          <a:r>
            <a:rPr lang="da-DK" sz="800" dirty="0"/>
            <a:t>Grundlæggende forståelse i tilknytningsteori.</a:t>
          </a:r>
        </a:p>
      </dgm:t>
    </dgm:pt>
    <dgm:pt modelId="{06F405B2-0481-4515-975F-FC92470093F1}" type="parTrans" cxnId="{0A4AAD7C-67B8-4508-A037-F6C8278928AF}">
      <dgm:prSet/>
      <dgm:spPr/>
      <dgm:t>
        <a:bodyPr/>
        <a:lstStyle/>
        <a:p>
          <a:endParaRPr lang="da-DK"/>
        </a:p>
      </dgm:t>
    </dgm:pt>
    <dgm:pt modelId="{AF78FF4E-0BE1-4BDB-B7CD-933FE7D0396A}" type="sibTrans" cxnId="{0A4AAD7C-67B8-4508-A037-F6C8278928AF}">
      <dgm:prSet/>
      <dgm:spPr/>
      <dgm:t>
        <a:bodyPr/>
        <a:lstStyle/>
        <a:p>
          <a:endParaRPr lang="da-DK"/>
        </a:p>
      </dgm:t>
    </dgm:pt>
    <dgm:pt modelId="{A9845133-BCA9-424C-A3BE-307D4FCC315E}">
      <dgm:prSet phldrT="[Tekst]" custT="1"/>
      <dgm:spPr/>
      <dgm:t>
        <a:bodyPr/>
        <a:lstStyle/>
        <a:p>
          <a:r>
            <a:rPr lang="da-DK" sz="800" dirty="0">
              <a:latin typeface="Segoe UI" panose="020B0502040204020203" pitchFamily="34" charset="0"/>
              <a:ea typeface="Ebrima" panose="02000000000000000000" pitchFamily="2" charset="0"/>
              <a:cs typeface="Segoe UI" panose="020B0502040204020203" pitchFamily="34" charset="0"/>
            </a:rPr>
            <a:t>To typer forløb: certificering og lokal kompetenceudvikling i institutionen.</a:t>
          </a:r>
        </a:p>
      </dgm:t>
    </dgm:pt>
    <dgm:pt modelId="{3C33466A-541B-4CB6-BB0C-FFF7F80F6CDB}" type="parTrans" cxnId="{B7E95E1B-3F06-4B0A-9E7C-9D2DAC0284A0}">
      <dgm:prSet/>
      <dgm:spPr/>
      <dgm:t>
        <a:bodyPr/>
        <a:lstStyle/>
        <a:p>
          <a:endParaRPr lang="da-DK"/>
        </a:p>
      </dgm:t>
    </dgm:pt>
    <dgm:pt modelId="{E30E325D-60EA-43A8-8DB0-4F932B82CA5C}" type="sibTrans" cxnId="{B7E95E1B-3F06-4B0A-9E7C-9D2DAC0284A0}">
      <dgm:prSet/>
      <dgm:spPr/>
      <dgm:t>
        <a:bodyPr/>
        <a:lstStyle/>
        <a:p>
          <a:endParaRPr lang="da-DK"/>
        </a:p>
      </dgm:t>
    </dgm:pt>
    <dgm:pt modelId="{A6F4A6AE-5602-4778-9922-4F72403F6FB6}">
      <dgm:prSet phldrT="[Tekst]" custT="1"/>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a:t>
          </a:r>
          <a:r>
            <a:rPr lang="da-DK" sz="800" b="1" dirty="0">
              <a:latin typeface="Segoe UI" panose="020B0502040204020203" pitchFamily="34" charset="0"/>
              <a:ea typeface="Ebrima" panose="02000000000000000000" pitchFamily="2" charset="0"/>
              <a:cs typeface="Segoe UI" panose="020B0502040204020203" pitchFamily="34" charset="0"/>
            </a:rPr>
            <a:t>: </a:t>
          </a:r>
          <a:r>
            <a:rPr lang="da-DK" sz="800" dirty="0">
              <a:latin typeface="Segoe UI" panose="020B0502040204020203" pitchFamily="34" charset="0"/>
              <a:ea typeface="Ebrima" panose="02000000000000000000" pitchFamily="2" charset="0"/>
              <a:cs typeface="Segoe UI" panose="020B0502040204020203" pitchFamily="34" charset="0"/>
            </a:rPr>
            <a:t>Ledere og pædagoger fra institutioner med ny type pladser og sociale normeringer samt ressourcekonsulenter.</a:t>
          </a:r>
          <a:r>
            <a:rPr lang="da-DK" sz="800" b="1" dirty="0"/>
            <a:t> </a:t>
          </a:r>
        </a:p>
      </dgm:t>
    </dgm:pt>
    <dgm:pt modelId="{0F0D1D55-8757-4C8F-A95D-5124E16CFF27}" type="parTrans" cxnId="{9DEFE74D-A6E3-4420-BFB9-EBC5999C6CF1}">
      <dgm:prSet/>
      <dgm:spPr/>
      <dgm:t>
        <a:bodyPr/>
        <a:lstStyle/>
        <a:p>
          <a:endParaRPr lang="da-DK"/>
        </a:p>
      </dgm:t>
    </dgm:pt>
    <dgm:pt modelId="{89F5312F-987E-4E07-B610-E64214FB4C58}" type="sibTrans" cxnId="{9DEFE74D-A6E3-4420-BFB9-EBC5999C6CF1}">
      <dgm:prSet/>
      <dgm:spPr/>
      <dgm:t>
        <a:bodyPr/>
        <a:lstStyle/>
        <a:p>
          <a:endParaRPr lang="da-DK"/>
        </a:p>
      </dgm:t>
    </dgm:pt>
    <dgm:pt modelId="{5FC38095-613B-4234-B11A-CE25E18CA801}">
      <dgm:prSet phldrT="[Tekst]" custT="1"/>
      <dgm:spPr/>
      <dgm:t>
        <a:bodyPr/>
        <a:lstStyle/>
        <a:p>
          <a:r>
            <a:rPr lang="da-DK" sz="800" b="1" dirty="0">
              <a:ea typeface="Ebrima" panose="02000000000000000000" pitchFamily="2" charset="0"/>
              <a:cs typeface="Segoe UI" panose="020B0502040204020203" pitchFamily="34" charset="0"/>
            </a:rPr>
            <a:t>Forløb for pædagoger på KP</a:t>
          </a:r>
          <a:endParaRPr lang="da-DK" sz="800" dirty="0"/>
        </a:p>
      </dgm:t>
    </dgm:pt>
    <dgm:pt modelId="{7FD70D0A-DD96-4132-9D8C-40878F426563}" type="parTrans" cxnId="{13CB702D-AC22-4A14-BF3E-BBBC14F164B0}">
      <dgm:prSet/>
      <dgm:spPr/>
      <dgm:t>
        <a:bodyPr/>
        <a:lstStyle/>
        <a:p>
          <a:endParaRPr lang="da-DK"/>
        </a:p>
      </dgm:t>
    </dgm:pt>
    <dgm:pt modelId="{45DE59EE-062A-4496-82D8-43EFADA26434}" type="sibTrans" cxnId="{13CB702D-AC22-4A14-BF3E-BBBC14F164B0}">
      <dgm:prSet/>
      <dgm:spPr/>
      <dgm:t>
        <a:bodyPr/>
        <a:lstStyle/>
        <a:p>
          <a:endParaRPr lang="da-DK"/>
        </a:p>
      </dgm:t>
    </dgm:pt>
    <dgm:pt modelId="{634F9FA5-3F55-422F-ACCB-CB00F9725388}">
      <dgm:prSet custT="1"/>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a:t>
          </a:r>
          <a:r>
            <a:rPr lang="da-DK" sz="800" dirty="0">
              <a:latin typeface="Segoe UI" panose="020B0502040204020203" pitchFamily="34" charset="0"/>
              <a:ea typeface="Ebrima" panose="02000000000000000000" pitchFamily="2" charset="0"/>
              <a:cs typeface="Segoe UI" panose="020B0502040204020203" pitchFamily="34" charset="0"/>
            </a:rPr>
            <a:t> Udvalgte institutioner</a:t>
          </a:r>
          <a:endParaRPr lang="da-DK" sz="800" dirty="0"/>
        </a:p>
      </dgm:t>
    </dgm:pt>
    <dgm:pt modelId="{6D45D0C8-D15B-4D52-A110-F56EF372890C}" type="parTrans" cxnId="{AFB3AE60-5639-4DED-B2A9-825484AE7AEE}">
      <dgm:prSet/>
      <dgm:spPr/>
      <dgm:t>
        <a:bodyPr/>
        <a:lstStyle/>
        <a:p>
          <a:endParaRPr lang="da-DK"/>
        </a:p>
      </dgm:t>
    </dgm:pt>
    <dgm:pt modelId="{FEAAAB40-CA7C-4463-8546-5B4BFABB162B}" type="sibTrans" cxnId="{AFB3AE60-5639-4DED-B2A9-825484AE7AEE}">
      <dgm:prSet/>
      <dgm:spPr/>
      <dgm:t>
        <a:bodyPr/>
        <a:lstStyle/>
        <a:p>
          <a:endParaRPr lang="da-DK"/>
        </a:p>
      </dgm:t>
    </dgm:pt>
    <dgm:pt modelId="{12C3B313-ECEC-40AF-8EDB-83D8DC525C13}">
      <dgm:prSet phldrT="[Tekst]" custT="1"/>
      <dgm:spPr/>
      <dgm:t>
        <a:bodyPr/>
        <a:lstStyle/>
        <a:p>
          <a:r>
            <a:rPr lang="da-DK" sz="800" dirty="0"/>
            <a:t>Forløb omkring de fire temaer:  Leg og stærke børnefællesskaber / fysiske læringsmiljøer / børneperspektivet / stueledelse</a:t>
          </a:r>
        </a:p>
      </dgm:t>
    </dgm:pt>
    <dgm:pt modelId="{7EDC1307-69D1-4E5D-99CC-3073394D3376}" type="parTrans" cxnId="{71A47BBB-9DDB-43DE-9E43-928A34076BC6}">
      <dgm:prSet/>
      <dgm:spPr/>
      <dgm:t>
        <a:bodyPr/>
        <a:lstStyle/>
        <a:p>
          <a:endParaRPr lang="da-DK"/>
        </a:p>
      </dgm:t>
    </dgm:pt>
    <dgm:pt modelId="{9FDEF126-F66F-4710-9BEA-10F4B9DF49FE}" type="sibTrans" cxnId="{71A47BBB-9DDB-43DE-9E43-928A34076BC6}">
      <dgm:prSet/>
      <dgm:spPr/>
      <dgm:t>
        <a:bodyPr/>
        <a:lstStyle/>
        <a:p>
          <a:endParaRPr lang="da-DK"/>
        </a:p>
      </dgm:t>
    </dgm:pt>
    <dgm:pt modelId="{720843F9-911A-41F6-8C5A-37FEADA68D54}">
      <dgm:prSet phldrT="[Tekst]" custT="1"/>
      <dgm:spPr/>
      <dgm:t>
        <a:bodyPr/>
        <a:lstStyle/>
        <a:p>
          <a:r>
            <a:rPr lang="da-DK" sz="800" b="0" i="1" dirty="0"/>
            <a:t>Deltagere:</a:t>
          </a:r>
          <a:r>
            <a:rPr lang="da-DK" sz="800" b="1" dirty="0"/>
            <a:t> </a:t>
          </a:r>
          <a:r>
            <a:rPr lang="da-DK" sz="800" dirty="0"/>
            <a:t>Alle pædagoger kan deltage. Institutioner udpeger relevante.</a:t>
          </a:r>
        </a:p>
      </dgm:t>
    </dgm:pt>
    <dgm:pt modelId="{0B5B03FD-35A4-40D4-99C5-C7659DC02E3D}" type="parTrans" cxnId="{BADFBE11-E29D-49CC-BB4A-2C3591A889A1}">
      <dgm:prSet/>
      <dgm:spPr/>
      <dgm:t>
        <a:bodyPr/>
        <a:lstStyle/>
        <a:p>
          <a:endParaRPr lang="da-DK"/>
        </a:p>
      </dgm:t>
    </dgm:pt>
    <dgm:pt modelId="{6E6AB3D5-0285-4B3B-A7C3-300F4CDAD23C}" type="sibTrans" cxnId="{BADFBE11-E29D-49CC-BB4A-2C3591A889A1}">
      <dgm:prSet/>
      <dgm:spPr/>
      <dgm:t>
        <a:bodyPr/>
        <a:lstStyle/>
        <a:p>
          <a:endParaRPr lang="da-DK"/>
        </a:p>
      </dgm:t>
    </dgm:pt>
    <dgm:pt modelId="{DCC81CB8-C1F9-493D-A3BC-5430FE63344D}">
      <dgm:prSet phldrT="[Tekst]" custT="1"/>
      <dgm:spPr/>
      <dgm:t>
        <a:bodyPr/>
        <a:lstStyle/>
        <a:p>
          <a:r>
            <a:rPr lang="da-DK" sz="800" b="1" dirty="0"/>
            <a:t>Workshop om småbørnskonferencer</a:t>
          </a:r>
        </a:p>
      </dgm:t>
    </dgm:pt>
    <dgm:pt modelId="{B52DC9C2-D4C1-4986-8829-5DC264C5D50A}" type="parTrans" cxnId="{B34244F9-C037-4FA8-83B9-7D3B0EE9EBF0}">
      <dgm:prSet/>
      <dgm:spPr/>
      <dgm:t>
        <a:bodyPr/>
        <a:lstStyle/>
        <a:p>
          <a:endParaRPr lang="da-DK"/>
        </a:p>
      </dgm:t>
    </dgm:pt>
    <dgm:pt modelId="{1F4E445D-A3E5-4FA0-9694-2731718E4960}" type="sibTrans" cxnId="{B34244F9-C037-4FA8-83B9-7D3B0EE9EBF0}">
      <dgm:prSet/>
      <dgm:spPr/>
      <dgm:t>
        <a:bodyPr/>
        <a:lstStyle/>
        <a:p>
          <a:endParaRPr lang="da-DK"/>
        </a:p>
      </dgm:t>
    </dgm:pt>
    <dgm:pt modelId="{A3F82A93-64B8-4675-A233-236E7E9656C4}">
      <dgm:prSet phldrT="[Tekst]" custT="1"/>
      <dgm:spPr/>
      <dgm:t>
        <a:bodyPr/>
        <a:lstStyle/>
        <a:p>
          <a:r>
            <a:rPr lang="da-DK" sz="800" dirty="0"/>
            <a:t>Hvordan afholdes småbørnskonference</a:t>
          </a:r>
        </a:p>
      </dgm:t>
    </dgm:pt>
    <dgm:pt modelId="{7C96FAD2-CD53-47EB-8661-1EF46FD6F70F}" type="parTrans" cxnId="{31B60CF3-2ECB-490B-B259-40E8277BD14C}">
      <dgm:prSet/>
      <dgm:spPr/>
      <dgm:t>
        <a:bodyPr/>
        <a:lstStyle/>
        <a:p>
          <a:endParaRPr lang="da-DK"/>
        </a:p>
      </dgm:t>
    </dgm:pt>
    <dgm:pt modelId="{D3658E8F-E540-4749-871C-2FC692C60867}" type="sibTrans" cxnId="{31B60CF3-2ECB-490B-B259-40E8277BD14C}">
      <dgm:prSet/>
      <dgm:spPr/>
      <dgm:t>
        <a:bodyPr/>
        <a:lstStyle/>
        <a:p>
          <a:endParaRPr lang="da-DK"/>
        </a:p>
      </dgm:t>
    </dgm:pt>
    <dgm:pt modelId="{A2B98027-9D37-4F5E-BD9D-60B76071892E}">
      <dgm:prSet phldrT="[Tekst]" custT="1"/>
      <dgm:spPr/>
      <dgm:t>
        <a:bodyPr/>
        <a:lstStyle/>
        <a:p>
          <a:r>
            <a:rPr lang="da-DK" sz="800" b="1" dirty="0"/>
            <a:t>Pilotprojekt om praksisnær PPR</a:t>
          </a:r>
        </a:p>
      </dgm:t>
    </dgm:pt>
    <dgm:pt modelId="{85AD1C59-F881-4742-9F77-65BAF1A383FE}" type="parTrans" cxnId="{6985F8DC-5228-4313-9817-A6FA76AE82E9}">
      <dgm:prSet/>
      <dgm:spPr/>
      <dgm:t>
        <a:bodyPr/>
        <a:lstStyle/>
        <a:p>
          <a:endParaRPr lang="da-DK"/>
        </a:p>
      </dgm:t>
    </dgm:pt>
    <dgm:pt modelId="{079BA823-A98D-4A00-9E06-1B18B8FC97AD}" type="sibTrans" cxnId="{6985F8DC-5228-4313-9817-A6FA76AE82E9}">
      <dgm:prSet/>
      <dgm:spPr/>
      <dgm:t>
        <a:bodyPr/>
        <a:lstStyle/>
        <a:p>
          <a:endParaRPr lang="da-DK"/>
        </a:p>
      </dgm:t>
    </dgm:pt>
    <dgm:pt modelId="{9AC8BBFB-9038-480D-B3E1-76B66FFA876B}">
      <dgm:prSet phldrT="[Tekst]" custT="1"/>
      <dgm:spPr/>
      <dgm:t>
        <a:bodyPr/>
        <a:lstStyle/>
        <a:p>
          <a:r>
            <a:rPr lang="da-DK" sz="800" dirty="0"/>
            <a:t>Udvikling af nye – mere praksisnære samarbejdsformer med PPR. Fx deltagelse i praksis på stuerne</a:t>
          </a:r>
        </a:p>
      </dgm:t>
    </dgm:pt>
    <dgm:pt modelId="{F69C08CB-AE11-46AE-A576-694A2F9FF9A6}" type="parTrans" cxnId="{2DF305B1-ED73-42A4-BCC9-C86EA1BCD35E}">
      <dgm:prSet/>
      <dgm:spPr/>
      <dgm:t>
        <a:bodyPr/>
        <a:lstStyle/>
        <a:p>
          <a:endParaRPr lang="da-DK"/>
        </a:p>
      </dgm:t>
    </dgm:pt>
    <dgm:pt modelId="{BCE06DA7-36B6-4BFC-BA71-C4B0E128345B}" type="sibTrans" cxnId="{2DF305B1-ED73-42A4-BCC9-C86EA1BCD35E}">
      <dgm:prSet/>
      <dgm:spPr/>
      <dgm:t>
        <a:bodyPr/>
        <a:lstStyle/>
        <a:p>
          <a:endParaRPr lang="da-DK"/>
        </a:p>
      </dgm:t>
    </dgm:pt>
    <dgm:pt modelId="{9720DE2D-E697-4CAC-B2A5-332A440AB3A5}">
      <dgm:prSet phldrT="[Tekst]" custT="1"/>
      <dgm:spPr>
        <a:solidFill>
          <a:schemeClr val="accent5"/>
        </a:solidFill>
      </dgm:spPr>
      <dgm:t>
        <a:bodyPr/>
        <a:lstStyle/>
        <a:p>
          <a:endParaRPr lang="da-DK" sz="800" b="1" dirty="0"/>
        </a:p>
        <a:p>
          <a:r>
            <a:rPr lang="da-DK" sz="800" b="1" dirty="0"/>
            <a:t>Praksisnære læringsforløb </a:t>
          </a:r>
          <a:br>
            <a:rPr lang="da-DK" sz="800" b="1" dirty="0"/>
          </a:br>
          <a:br>
            <a:rPr lang="da-DK" sz="800" b="0" dirty="0"/>
          </a:br>
          <a:r>
            <a:rPr lang="da-DK" sz="800" b="0" dirty="0"/>
            <a:t>– under udvikling i arbejdsgruppen</a:t>
          </a:r>
        </a:p>
        <a:p>
          <a:endParaRPr lang="da-DK" sz="800" b="0" dirty="0"/>
        </a:p>
        <a:p>
          <a:endParaRPr lang="da-DK" sz="800" b="0" dirty="0"/>
        </a:p>
        <a:p>
          <a:endParaRPr lang="da-DK" sz="800" b="0" dirty="0"/>
        </a:p>
        <a:p>
          <a:endParaRPr lang="da-DK" sz="800" b="0" dirty="0"/>
        </a:p>
        <a:p>
          <a:endParaRPr lang="da-DK" sz="800" b="0" dirty="0"/>
        </a:p>
        <a:p>
          <a:endParaRPr lang="da-DK" sz="800" b="0" dirty="0"/>
        </a:p>
        <a:p>
          <a:r>
            <a:rPr lang="da-DK" sz="800" b="0" dirty="0"/>
            <a:t> </a:t>
          </a:r>
        </a:p>
      </dgm:t>
    </dgm:pt>
    <dgm:pt modelId="{87EAAB36-25DF-49C2-8C09-CD1BAB522688}" type="parTrans" cxnId="{04B24A27-4886-4787-AED1-B302B6D7A830}">
      <dgm:prSet/>
      <dgm:spPr/>
      <dgm:t>
        <a:bodyPr/>
        <a:lstStyle/>
        <a:p>
          <a:endParaRPr lang="da-DK"/>
        </a:p>
      </dgm:t>
    </dgm:pt>
    <dgm:pt modelId="{F1E93C6F-B24F-4C24-B108-57CC0BF5AA49}" type="sibTrans" cxnId="{04B24A27-4886-4787-AED1-B302B6D7A830}">
      <dgm:prSet/>
      <dgm:spPr/>
      <dgm:t>
        <a:bodyPr/>
        <a:lstStyle/>
        <a:p>
          <a:endParaRPr lang="da-DK"/>
        </a:p>
      </dgm:t>
    </dgm:pt>
    <dgm:pt modelId="{546CF916-74BE-4901-9838-099D4BFF77F3}" type="pres">
      <dgm:prSet presAssocID="{EB59B3EA-F44B-477F-86F5-6211765B9592}" presName="CompostProcess" presStyleCnt="0">
        <dgm:presLayoutVars>
          <dgm:dir/>
          <dgm:resizeHandles val="exact"/>
        </dgm:presLayoutVars>
      </dgm:prSet>
      <dgm:spPr/>
    </dgm:pt>
    <dgm:pt modelId="{25DF945E-E165-4AC5-8D4C-619F589AB2B7}" type="pres">
      <dgm:prSet presAssocID="{EB59B3EA-F44B-477F-86F5-6211765B9592}" presName="arrow" presStyleLbl="bgShp" presStyleIdx="0" presStyleCnt="1" custScaleX="117647" custLinFactNeighborX="-39" custLinFactNeighborY="-7"/>
      <dgm:spPr/>
    </dgm:pt>
    <dgm:pt modelId="{56034D04-9744-4478-BBBA-770ADD1AD712}" type="pres">
      <dgm:prSet presAssocID="{EB59B3EA-F44B-477F-86F5-6211765B9592}" presName="linearProcess" presStyleCnt="0"/>
      <dgm:spPr/>
    </dgm:pt>
    <dgm:pt modelId="{5AC9D442-71DB-43AC-9355-AD96564A9069}" type="pres">
      <dgm:prSet presAssocID="{FFCD2916-9F31-440E-B35A-F858EDFD9E3C}" presName="textNode" presStyleLbl="node1" presStyleIdx="0" presStyleCnt="7" custScaleY="120110">
        <dgm:presLayoutVars>
          <dgm:bulletEnabled val="1"/>
        </dgm:presLayoutVars>
      </dgm:prSet>
      <dgm:spPr/>
    </dgm:pt>
    <dgm:pt modelId="{07807B86-B641-4FEA-8291-91B3960280A7}" type="pres">
      <dgm:prSet presAssocID="{C84B5EB6-634D-4D78-BCBA-0852025B87FE}" presName="sibTrans" presStyleCnt="0"/>
      <dgm:spPr/>
    </dgm:pt>
    <dgm:pt modelId="{619D1653-93BA-4051-AEDB-089BE811A82A}" type="pres">
      <dgm:prSet presAssocID="{31BBC3A8-6512-4141-A75E-0BB46B6E0AA5}" presName="textNode" presStyleLbl="node1" presStyleIdx="1" presStyleCnt="7" custScaleY="120110">
        <dgm:presLayoutVars>
          <dgm:bulletEnabled val="1"/>
        </dgm:presLayoutVars>
      </dgm:prSet>
      <dgm:spPr/>
    </dgm:pt>
    <dgm:pt modelId="{184926D9-ABB4-4FCF-9218-D6F7C80998DB}" type="pres">
      <dgm:prSet presAssocID="{1AF061A4-70A4-4F04-860F-E6EC2E0DDDD0}" presName="sibTrans" presStyleCnt="0"/>
      <dgm:spPr/>
    </dgm:pt>
    <dgm:pt modelId="{E894B56E-88E2-4A64-BF1B-0FB47832D00D}" type="pres">
      <dgm:prSet presAssocID="{E385E216-5449-4FEE-9570-ABB64AD412F0}" presName="textNode" presStyleLbl="node1" presStyleIdx="2" presStyleCnt="7" custScaleY="119115">
        <dgm:presLayoutVars>
          <dgm:bulletEnabled val="1"/>
        </dgm:presLayoutVars>
      </dgm:prSet>
      <dgm:spPr/>
    </dgm:pt>
    <dgm:pt modelId="{DBA1207B-AF23-4760-92B8-B10D173BFB0D}" type="pres">
      <dgm:prSet presAssocID="{4103172C-FE4C-4FA8-8C3D-600B4B46B4BB}" presName="sibTrans" presStyleCnt="0"/>
      <dgm:spPr/>
    </dgm:pt>
    <dgm:pt modelId="{58216835-44CF-42F8-B2AD-411EF25B8C37}" type="pres">
      <dgm:prSet presAssocID="{5FC38095-613B-4234-B11A-CE25E18CA801}" presName="textNode" presStyleLbl="node1" presStyleIdx="3" presStyleCnt="7" custScaleY="117359">
        <dgm:presLayoutVars>
          <dgm:bulletEnabled val="1"/>
        </dgm:presLayoutVars>
      </dgm:prSet>
      <dgm:spPr/>
    </dgm:pt>
    <dgm:pt modelId="{DBB7E690-2F32-41E7-865A-D886DFAA6370}" type="pres">
      <dgm:prSet presAssocID="{45DE59EE-062A-4496-82D8-43EFADA26434}" presName="sibTrans" presStyleCnt="0"/>
      <dgm:spPr/>
    </dgm:pt>
    <dgm:pt modelId="{8C8B9698-413A-468C-9F7C-0D60913DCDBD}" type="pres">
      <dgm:prSet presAssocID="{DCC81CB8-C1F9-493D-A3BC-5430FE63344D}" presName="textNode" presStyleLbl="node1" presStyleIdx="4" presStyleCnt="7" custScaleY="118293">
        <dgm:presLayoutVars>
          <dgm:bulletEnabled val="1"/>
        </dgm:presLayoutVars>
      </dgm:prSet>
      <dgm:spPr/>
    </dgm:pt>
    <dgm:pt modelId="{308E0181-E789-41A5-A0DD-BD0423EAB6C8}" type="pres">
      <dgm:prSet presAssocID="{1F4E445D-A3E5-4FA0-9694-2731718E4960}" presName="sibTrans" presStyleCnt="0"/>
      <dgm:spPr/>
    </dgm:pt>
    <dgm:pt modelId="{AFE5EF0E-5B48-4590-880C-24689D87347D}" type="pres">
      <dgm:prSet presAssocID="{A2B98027-9D37-4F5E-BD9D-60B76071892E}" presName="textNode" presStyleLbl="node1" presStyleIdx="5" presStyleCnt="7" custScaleY="113574">
        <dgm:presLayoutVars>
          <dgm:bulletEnabled val="1"/>
        </dgm:presLayoutVars>
      </dgm:prSet>
      <dgm:spPr/>
    </dgm:pt>
    <dgm:pt modelId="{9FD91DEF-C4B5-400D-A576-F2496ACE9F4E}" type="pres">
      <dgm:prSet presAssocID="{079BA823-A98D-4A00-9E06-1B18B8FC97AD}" presName="sibTrans" presStyleCnt="0"/>
      <dgm:spPr/>
    </dgm:pt>
    <dgm:pt modelId="{C9A959D2-F96A-45E9-AC39-27719157FE3A}" type="pres">
      <dgm:prSet presAssocID="{9720DE2D-E697-4CAC-B2A5-332A440AB3A5}" presName="textNode" presStyleLbl="node1" presStyleIdx="6" presStyleCnt="7" custScaleY="113574">
        <dgm:presLayoutVars>
          <dgm:bulletEnabled val="1"/>
        </dgm:presLayoutVars>
      </dgm:prSet>
      <dgm:spPr/>
    </dgm:pt>
  </dgm:ptLst>
  <dgm:cxnLst>
    <dgm:cxn modelId="{5271B503-E4EF-4FF3-86EE-20266C792FEC}" type="presOf" srcId="{9ADB324B-3050-4F4B-9EE7-18FFD20F47F6}" destId="{619D1653-93BA-4051-AEDB-089BE811A82A}" srcOrd="0" destOrd="1" presId="urn:microsoft.com/office/officeart/2005/8/layout/hProcess9"/>
    <dgm:cxn modelId="{67E45B0A-60F3-4CFE-ADB2-23391C50ECD2}" type="presOf" srcId="{9C36F097-5139-44BF-A4D1-68F86A09A39F}" destId="{619D1653-93BA-4051-AEDB-089BE811A82A}" srcOrd="0" destOrd="3" presId="urn:microsoft.com/office/officeart/2005/8/layout/hProcess9"/>
    <dgm:cxn modelId="{BADFBE11-E29D-49CC-BB4A-2C3591A889A1}" srcId="{5FC38095-613B-4234-B11A-CE25E18CA801}" destId="{720843F9-911A-41F6-8C5A-37FEADA68D54}" srcOrd="1" destOrd="0" parTransId="{0B5B03FD-35A4-40D4-99C5-C7659DC02E3D}" sibTransId="{6E6AB3D5-0285-4B3B-A7C3-300F4CDAD23C}"/>
    <dgm:cxn modelId="{E43E9316-9F3F-42C7-8410-9D131F2A26AE}" srcId="{FFCD2916-9F31-440E-B35A-F858EDFD9E3C}" destId="{843674D9-30A3-4C82-AB57-C184468FCAF3}" srcOrd="1" destOrd="0" parTransId="{B5239EBB-8025-44BE-A9E9-2686B0506184}" sibTransId="{6BF0934D-53F1-4CC6-A834-4B197487D1CA}"/>
    <dgm:cxn modelId="{B7E95E1B-3F06-4B0A-9E7C-9D2DAC0284A0}" srcId="{E385E216-5449-4FEE-9570-ABB64AD412F0}" destId="{A9845133-BCA9-424C-A3BE-307D4FCC315E}" srcOrd="1" destOrd="0" parTransId="{3C33466A-541B-4CB6-BB0C-FFF7F80F6CDB}" sibTransId="{E30E325D-60EA-43A8-8DB0-4F932B82CA5C}"/>
    <dgm:cxn modelId="{071CD820-0312-4013-9AC1-C5F47441D625}" type="presOf" srcId="{843674D9-30A3-4C82-AB57-C184468FCAF3}" destId="{5AC9D442-71DB-43AC-9355-AD96564A9069}" srcOrd="0" destOrd="2" presId="urn:microsoft.com/office/officeart/2005/8/layout/hProcess9"/>
    <dgm:cxn modelId="{04B24A27-4886-4787-AED1-B302B6D7A830}" srcId="{EB59B3EA-F44B-477F-86F5-6211765B9592}" destId="{9720DE2D-E697-4CAC-B2A5-332A440AB3A5}" srcOrd="6" destOrd="0" parTransId="{87EAAB36-25DF-49C2-8C09-CD1BAB522688}" sibTransId="{F1E93C6F-B24F-4C24-B108-57CC0BF5AA49}"/>
    <dgm:cxn modelId="{13CB702D-AC22-4A14-BF3E-BBBC14F164B0}" srcId="{EB59B3EA-F44B-477F-86F5-6211765B9592}" destId="{5FC38095-613B-4234-B11A-CE25E18CA801}" srcOrd="3" destOrd="0" parTransId="{7FD70D0A-DD96-4132-9D8C-40878F426563}" sibTransId="{45DE59EE-062A-4496-82D8-43EFADA26434}"/>
    <dgm:cxn modelId="{83E62E2E-DD6A-4559-A1FD-FCE74EF287F7}" type="presOf" srcId="{9720DE2D-E697-4CAC-B2A5-332A440AB3A5}" destId="{C9A959D2-F96A-45E9-AC39-27719157FE3A}" srcOrd="0" destOrd="0" presId="urn:microsoft.com/office/officeart/2005/8/layout/hProcess9"/>
    <dgm:cxn modelId="{5678F22E-15BC-4D4F-9BC0-8590642B1982}" type="presOf" srcId="{720843F9-911A-41F6-8C5A-37FEADA68D54}" destId="{58216835-44CF-42F8-B2AD-411EF25B8C37}" srcOrd="0" destOrd="2" presId="urn:microsoft.com/office/officeart/2005/8/layout/hProcess9"/>
    <dgm:cxn modelId="{5FB08A3D-B1C9-4423-B30E-209C5C060C41}" type="presOf" srcId="{45E48069-E62B-4FAC-840C-97FE7EBA7A71}" destId="{619D1653-93BA-4051-AEDB-089BE811A82A}" srcOrd="0" destOrd="2" presId="urn:microsoft.com/office/officeart/2005/8/layout/hProcess9"/>
    <dgm:cxn modelId="{0082C65B-9574-45F3-8157-FEE3CB734DE7}" type="presOf" srcId="{E385E216-5449-4FEE-9570-ABB64AD412F0}" destId="{E894B56E-88E2-4A64-BF1B-0FB47832D00D}" srcOrd="0" destOrd="0" presId="urn:microsoft.com/office/officeart/2005/8/layout/hProcess9"/>
    <dgm:cxn modelId="{AFB3AE60-5639-4DED-B2A9-825484AE7AEE}" srcId="{31BBC3A8-6512-4141-A75E-0BB46B6E0AA5}" destId="{634F9FA5-3F55-422F-ACCB-CB00F9725388}" srcOrd="3" destOrd="0" parTransId="{6D45D0C8-D15B-4D52-A110-F56EF372890C}" sibTransId="{FEAAAB40-CA7C-4463-8546-5B4BFABB162B}"/>
    <dgm:cxn modelId="{09123D43-51B5-4ACD-9656-F2AD857C59FE}" type="presOf" srcId="{AD1C49E6-8501-47BD-8807-ECBFA262DD55}" destId="{5AC9D442-71DB-43AC-9355-AD96564A9069}" srcOrd="0" destOrd="3" presId="urn:microsoft.com/office/officeart/2005/8/layout/hProcess9"/>
    <dgm:cxn modelId="{3159A464-AE96-4E3F-BAC5-728DEA2AC7F3}" type="presOf" srcId="{A9845133-BCA9-424C-A3BE-307D4FCC315E}" destId="{E894B56E-88E2-4A64-BF1B-0FB47832D00D}" srcOrd="0" destOrd="2" presId="urn:microsoft.com/office/officeart/2005/8/layout/hProcess9"/>
    <dgm:cxn modelId="{0AD77366-4C43-4B2E-9BCB-BFE037F70CA7}" type="presOf" srcId="{9AC8BBFB-9038-480D-B3E1-76B66FFA876B}" destId="{AFE5EF0E-5B48-4590-880C-24689D87347D}" srcOrd="0" destOrd="1" presId="urn:microsoft.com/office/officeart/2005/8/layout/hProcess9"/>
    <dgm:cxn modelId="{2E082E4B-EB4D-465C-AD33-80D0149691D7}" srcId="{31BBC3A8-6512-4141-A75E-0BB46B6E0AA5}" destId="{9ADB324B-3050-4F4B-9EE7-18FFD20F47F6}" srcOrd="0" destOrd="0" parTransId="{0FF0392A-117C-4C39-9D53-026390D9E175}" sibTransId="{E94D952B-538D-4E12-B481-C1942F973A65}"/>
    <dgm:cxn modelId="{E8E5CA4C-5FCB-4A35-A8FC-0B95B2CAA7BC}" srcId="{EB59B3EA-F44B-477F-86F5-6211765B9592}" destId="{E385E216-5449-4FEE-9570-ABB64AD412F0}" srcOrd="2" destOrd="0" parTransId="{CA47BD5D-8A6B-4452-B2AC-269EA130AC44}" sibTransId="{4103172C-FE4C-4FA8-8C3D-600B4B46B4BB}"/>
    <dgm:cxn modelId="{9DEFE74D-A6E3-4420-BFB9-EBC5999C6CF1}" srcId="{E385E216-5449-4FEE-9570-ABB64AD412F0}" destId="{A6F4A6AE-5602-4778-9922-4F72403F6FB6}" srcOrd="2" destOrd="0" parTransId="{0F0D1D55-8757-4C8F-A95D-5124E16CFF27}" sibTransId="{89F5312F-987E-4E07-B610-E64214FB4C58}"/>
    <dgm:cxn modelId="{23ADC74F-8BE6-4384-96D9-C96C1FABF93A}" type="presOf" srcId="{FFCD2916-9F31-440E-B35A-F858EDFD9E3C}" destId="{5AC9D442-71DB-43AC-9355-AD96564A9069}" srcOrd="0" destOrd="0" presId="urn:microsoft.com/office/officeart/2005/8/layout/hProcess9"/>
    <dgm:cxn modelId="{958DE072-F27F-46A7-8216-92D7475FF09D}" srcId="{EB59B3EA-F44B-477F-86F5-6211765B9592}" destId="{FFCD2916-9F31-440E-B35A-F858EDFD9E3C}" srcOrd="0" destOrd="0" parTransId="{59E7A55E-180F-491A-953C-77F5037B626D}" sibTransId="{C84B5EB6-634D-4D78-BCBA-0852025B87FE}"/>
    <dgm:cxn modelId="{9BCAA274-6922-455C-B2E8-03D05C6A2926}" type="presOf" srcId="{D9F08995-47FE-4719-809B-E8C54C123874}" destId="{5AC9D442-71DB-43AC-9355-AD96564A9069}" srcOrd="0" destOrd="1" presId="urn:microsoft.com/office/officeart/2005/8/layout/hProcess9"/>
    <dgm:cxn modelId="{0A4AAD7C-67B8-4508-A037-F6C8278928AF}" srcId="{E385E216-5449-4FEE-9570-ABB64AD412F0}" destId="{3DC76E39-EF58-42AC-B9C1-5B42B318B2A5}" srcOrd="0" destOrd="0" parTransId="{06F405B2-0481-4515-975F-FC92470093F1}" sibTransId="{AF78FF4E-0BE1-4BDB-B7CD-933FE7D0396A}"/>
    <dgm:cxn modelId="{E5129F84-4E0D-4B5E-A32C-802B0EFB37DC}" type="presOf" srcId="{A3F82A93-64B8-4675-A233-236E7E9656C4}" destId="{8C8B9698-413A-468C-9F7C-0D60913DCDBD}" srcOrd="0" destOrd="1" presId="urn:microsoft.com/office/officeart/2005/8/layout/hProcess9"/>
    <dgm:cxn modelId="{8CACA49B-0864-47BB-B006-2051A70C5DD0}" srcId="{EB59B3EA-F44B-477F-86F5-6211765B9592}" destId="{31BBC3A8-6512-4141-A75E-0BB46B6E0AA5}" srcOrd="1" destOrd="0" parTransId="{58BBF15F-2538-4F93-8166-FF2F7E6AAF94}" sibTransId="{1AF061A4-70A4-4F04-860F-E6EC2E0DDDD0}"/>
    <dgm:cxn modelId="{2DF305B1-ED73-42A4-BCC9-C86EA1BCD35E}" srcId="{A2B98027-9D37-4F5E-BD9D-60B76071892E}" destId="{9AC8BBFB-9038-480D-B3E1-76B66FFA876B}" srcOrd="0" destOrd="0" parTransId="{F69C08CB-AE11-46AE-A576-694A2F9FF9A6}" sibTransId="{BCE06DA7-36B6-4BFC-BA71-C4B0E128345B}"/>
    <dgm:cxn modelId="{980971B9-309F-44BA-9EBE-D061A82FD1E6}" srcId="{31BBC3A8-6512-4141-A75E-0BB46B6E0AA5}" destId="{45E48069-E62B-4FAC-840C-97FE7EBA7A71}" srcOrd="1" destOrd="0" parTransId="{74409D3E-6EB8-4F5D-B0BE-846D50521E34}" sibTransId="{E7920C20-6DB7-412E-9C18-9488C28491A2}"/>
    <dgm:cxn modelId="{71A47BBB-9DDB-43DE-9E43-928A34076BC6}" srcId="{5FC38095-613B-4234-B11A-CE25E18CA801}" destId="{12C3B313-ECEC-40AF-8EDB-83D8DC525C13}" srcOrd="0" destOrd="0" parTransId="{7EDC1307-69D1-4E5D-99CC-3073394D3376}" sibTransId="{9FDEF126-F66F-4710-9BEA-10F4B9DF49FE}"/>
    <dgm:cxn modelId="{583AFAC0-8CD9-4E74-8BA4-F0E0CDFD7710}" srcId="{FFCD2916-9F31-440E-B35A-F858EDFD9E3C}" destId="{AD1C49E6-8501-47BD-8807-ECBFA262DD55}" srcOrd="2" destOrd="0" parTransId="{07BDD4B0-9525-436D-BE5E-E9C0BBF9D2D8}" sibTransId="{AF1BA28D-6132-4228-98CE-3C395C64C5C9}"/>
    <dgm:cxn modelId="{34B654C8-4755-4272-B415-C9F3723D0A50}" type="presOf" srcId="{DCC81CB8-C1F9-493D-A3BC-5430FE63344D}" destId="{8C8B9698-413A-468C-9F7C-0D60913DCDBD}" srcOrd="0" destOrd="0" presId="urn:microsoft.com/office/officeart/2005/8/layout/hProcess9"/>
    <dgm:cxn modelId="{D04682C8-4CB2-47F0-8F84-16B00A70E881}" srcId="{FFCD2916-9F31-440E-B35A-F858EDFD9E3C}" destId="{D9F08995-47FE-4719-809B-E8C54C123874}" srcOrd="0" destOrd="0" parTransId="{B6B0E986-7D63-4810-BF3A-2C1B7F212AC9}" sibTransId="{ED206963-34A7-4142-BB17-E6875C861DEA}"/>
    <dgm:cxn modelId="{FF33CFC8-4232-459D-BB0F-183064716D40}" type="presOf" srcId="{3DC76E39-EF58-42AC-B9C1-5B42B318B2A5}" destId="{E894B56E-88E2-4A64-BF1B-0FB47832D00D}" srcOrd="0" destOrd="1" presId="urn:microsoft.com/office/officeart/2005/8/layout/hProcess9"/>
    <dgm:cxn modelId="{F3E5ACD4-1DDA-42D9-AC40-C887B56F2EC8}" type="presOf" srcId="{12C3B313-ECEC-40AF-8EDB-83D8DC525C13}" destId="{58216835-44CF-42F8-B2AD-411EF25B8C37}" srcOrd="0" destOrd="1" presId="urn:microsoft.com/office/officeart/2005/8/layout/hProcess9"/>
    <dgm:cxn modelId="{6985F8DC-5228-4313-9817-A6FA76AE82E9}" srcId="{EB59B3EA-F44B-477F-86F5-6211765B9592}" destId="{A2B98027-9D37-4F5E-BD9D-60B76071892E}" srcOrd="5" destOrd="0" parTransId="{85AD1C59-F881-4742-9F77-65BAF1A383FE}" sibTransId="{079BA823-A98D-4A00-9E06-1B18B8FC97AD}"/>
    <dgm:cxn modelId="{73A74FDF-36B8-4566-AEC9-C07251A2D5EE}" type="presOf" srcId="{31BBC3A8-6512-4141-A75E-0BB46B6E0AA5}" destId="{619D1653-93BA-4051-AEDB-089BE811A82A}" srcOrd="0" destOrd="0" presId="urn:microsoft.com/office/officeart/2005/8/layout/hProcess9"/>
    <dgm:cxn modelId="{16096AE1-9881-44E7-A81F-50A1CF16FC96}" type="presOf" srcId="{A6F4A6AE-5602-4778-9922-4F72403F6FB6}" destId="{E894B56E-88E2-4A64-BF1B-0FB47832D00D}" srcOrd="0" destOrd="3" presId="urn:microsoft.com/office/officeart/2005/8/layout/hProcess9"/>
    <dgm:cxn modelId="{9B7347E2-9914-48E6-88E5-A02EFAB58B02}" type="presOf" srcId="{A2B98027-9D37-4F5E-BD9D-60B76071892E}" destId="{AFE5EF0E-5B48-4590-880C-24689D87347D}" srcOrd="0" destOrd="0" presId="urn:microsoft.com/office/officeart/2005/8/layout/hProcess9"/>
    <dgm:cxn modelId="{0E5667EC-D172-4B4C-BA04-DBC220CB586D}" type="presOf" srcId="{5FC38095-613B-4234-B11A-CE25E18CA801}" destId="{58216835-44CF-42F8-B2AD-411EF25B8C37}" srcOrd="0" destOrd="0" presId="urn:microsoft.com/office/officeart/2005/8/layout/hProcess9"/>
    <dgm:cxn modelId="{97DBB7ED-1EF6-44F7-AEAA-B4E63E8D83FD}" type="presOf" srcId="{634F9FA5-3F55-422F-ACCB-CB00F9725388}" destId="{619D1653-93BA-4051-AEDB-089BE811A82A}" srcOrd="0" destOrd="4" presId="urn:microsoft.com/office/officeart/2005/8/layout/hProcess9"/>
    <dgm:cxn modelId="{31B60CF3-2ECB-490B-B259-40E8277BD14C}" srcId="{DCC81CB8-C1F9-493D-A3BC-5430FE63344D}" destId="{A3F82A93-64B8-4675-A233-236E7E9656C4}" srcOrd="0" destOrd="0" parTransId="{7C96FAD2-CD53-47EB-8661-1EF46FD6F70F}" sibTransId="{D3658E8F-E540-4749-871C-2FC692C60867}"/>
    <dgm:cxn modelId="{B34244F9-C037-4FA8-83B9-7D3B0EE9EBF0}" srcId="{EB59B3EA-F44B-477F-86F5-6211765B9592}" destId="{DCC81CB8-C1F9-493D-A3BC-5430FE63344D}" srcOrd="4" destOrd="0" parTransId="{B52DC9C2-D4C1-4986-8829-5DC264C5D50A}" sibTransId="{1F4E445D-A3E5-4FA0-9694-2731718E4960}"/>
    <dgm:cxn modelId="{8E5514FA-F77B-4414-AE3B-73AEDEF2B1DC}" srcId="{31BBC3A8-6512-4141-A75E-0BB46B6E0AA5}" destId="{9C36F097-5139-44BF-A4D1-68F86A09A39F}" srcOrd="2" destOrd="0" parTransId="{5F66EEFF-0215-4D59-9347-ACA21F7FCAFF}" sibTransId="{ACE0E6BB-F71E-4D1B-BE6B-1386E2C1B944}"/>
    <dgm:cxn modelId="{00FC05FC-6C71-492F-966C-611290D35123}" type="presOf" srcId="{EB59B3EA-F44B-477F-86F5-6211765B9592}" destId="{546CF916-74BE-4901-9838-099D4BFF77F3}" srcOrd="0" destOrd="0" presId="urn:microsoft.com/office/officeart/2005/8/layout/hProcess9"/>
    <dgm:cxn modelId="{A73692AD-BF27-415F-A226-BAF891AA6F5C}" type="presParOf" srcId="{546CF916-74BE-4901-9838-099D4BFF77F3}" destId="{25DF945E-E165-4AC5-8D4C-619F589AB2B7}" srcOrd="0" destOrd="0" presId="urn:microsoft.com/office/officeart/2005/8/layout/hProcess9"/>
    <dgm:cxn modelId="{377C7853-8838-4C95-BE3B-299D10BE00BB}" type="presParOf" srcId="{546CF916-74BE-4901-9838-099D4BFF77F3}" destId="{56034D04-9744-4478-BBBA-770ADD1AD712}" srcOrd="1" destOrd="0" presId="urn:microsoft.com/office/officeart/2005/8/layout/hProcess9"/>
    <dgm:cxn modelId="{E9DD30B2-930C-4FFD-BAFC-4DE7022C6DAE}" type="presParOf" srcId="{56034D04-9744-4478-BBBA-770ADD1AD712}" destId="{5AC9D442-71DB-43AC-9355-AD96564A9069}" srcOrd="0" destOrd="0" presId="urn:microsoft.com/office/officeart/2005/8/layout/hProcess9"/>
    <dgm:cxn modelId="{4664FDF4-DB38-480E-A0DB-C49CF8EB5118}" type="presParOf" srcId="{56034D04-9744-4478-BBBA-770ADD1AD712}" destId="{07807B86-B641-4FEA-8291-91B3960280A7}" srcOrd="1" destOrd="0" presId="urn:microsoft.com/office/officeart/2005/8/layout/hProcess9"/>
    <dgm:cxn modelId="{8E13B6FB-17CA-423A-A26F-2F969FB8ADF5}" type="presParOf" srcId="{56034D04-9744-4478-BBBA-770ADD1AD712}" destId="{619D1653-93BA-4051-AEDB-089BE811A82A}" srcOrd="2" destOrd="0" presId="urn:microsoft.com/office/officeart/2005/8/layout/hProcess9"/>
    <dgm:cxn modelId="{F0CF8CF1-C028-48C1-8A69-A5A7E3DF257E}" type="presParOf" srcId="{56034D04-9744-4478-BBBA-770ADD1AD712}" destId="{184926D9-ABB4-4FCF-9218-D6F7C80998DB}" srcOrd="3" destOrd="0" presId="urn:microsoft.com/office/officeart/2005/8/layout/hProcess9"/>
    <dgm:cxn modelId="{767AF2B9-2B54-4EEF-BB6E-40F978F5F109}" type="presParOf" srcId="{56034D04-9744-4478-BBBA-770ADD1AD712}" destId="{E894B56E-88E2-4A64-BF1B-0FB47832D00D}" srcOrd="4" destOrd="0" presId="urn:microsoft.com/office/officeart/2005/8/layout/hProcess9"/>
    <dgm:cxn modelId="{054FA30A-42E4-412B-A916-355A55E9C2AA}" type="presParOf" srcId="{56034D04-9744-4478-BBBA-770ADD1AD712}" destId="{DBA1207B-AF23-4760-92B8-B10D173BFB0D}" srcOrd="5" destOrd="0" presId="urn:microsoft.com/office/officeart/2005/8/layout/hProcess9"/>
    <dgm:cxn modelId="{2EDA53A5-0752-420A-8862-14631A7757C5}" type="presParOf" srcId="{56034D04-9744-4478-BBBA-770ADD1AD712}" destId="{58216835-44CF-42F8-B2AD-411EF25B8C37}" srcOrd="6" destOrd="0" presId="urn:microsoft.com/office/officeart/2005/8/layout/hProcess9"/>
    <dgm:cxn modelId="{D801D3F0-FDDB-4454-8659-2C57AC4C21B3}" type="presParOf" srcId="{56034D04-9744-4478-BBBA-770ADD1AD712}" destId="{DBB7E690-2F32-41E7-865A-D886DFAA6370}" srcOrd="7" destOrd="0" presId="urn:microsoft.com/office/officeart/2005/8/layout/hProcess9"/>
    <dgm:cxn modelId="{A28F02BF-6334-4278-9FFB-03624FB3B5F0}" type="presParOf" srcId="{56034D04-9744-4478-BBBA-770ADD1AD712}" destId="{8C8B9698-413A-468C-9F7C-0D60913DCDBD}" srcOrd="8" destOrd="0" presId="urn:microsoft.com/office/officeart/2005/8/layout/hProcess9"/>
    <dgm:cxn modelId="{670BBFB8-EBA6-4CB2-97A0-93B646ADD57E}" type="presParOf" srcId="{56034D04-9744-4478-BBBA-770ADD1AD712}" destId="{308E0181-E789-41A5-A0DD-BD0423EAB6C8}" srcOrd="9" destOrd="0" presId="urn:microsoft.com/office/officeart/2005/8/layout/hProcess9"/>
    <dgm:cxn modelId="{F44C845B-A8C1-443F-9398-A5F35C32BE1A}" type="presParOf" srcId="{56034D04-9744-4478-BBBA-770ADD1AD712}" destId="{AFE5EF0E-5B48-4590-880C-24689D87347D}" srcOrd="10" destOrd="0" presId="urn:microsoft.com/office/officeart/2005/8/layout/hProcess9"/>
    <dgm:cxn modelId="{5D2CC378-06C3-449B-8E68-0775B5A91ECB}" type="presParOf" srcId="{56034D04-9744-4478-BBBA-770ADD1AD712}" destId="{9FD91DEF-C4B5-400D-A576-F2496ACE9F4E}" srcOrd="11" destOrd="0" presId="urn:microsoft.com/office/officeart/2005/8/layout/hProcess9"/>
    <dgm:cxn modelId="{364DCF66-0C31-4187-823A-C3BD44336F34}" type="presParOf" srcId="{56034D04-9744-4478-BBBA-770ADD1AD712}" destId="{C9A959D2-F96A-45E9-AC39-27719157FE3A}"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A089058-A24B-46CF-9CC5-0899DF64879E}"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4CF91DD-24A6-47A3-BA3A-5F53E5F43681}">
      <dgm:prSet/>
      <dgm:spPr/>
      <dgm:t>
        <a:bodyPr/>
        <a:lstStyle/>
        <a:p>
          <a:pPr>
            <a:defRPr cap="all"/>
          </a:pPr>
          <a:r>
            <a:rPr lang="da-DK"/>
            <a:t>Sidst fik i overenskomsten udleveret.</a:t>
          </a:r>
          <a:endParaRPr lang="en-US"/>
        </a:p>
      </dgm:t>
    </dgm:pt>
    <dgm:pt modelId="{33873F7C-0DB0-40CA-969A-0D34B962B9A5}" type="parTrans" cxnId="{EA8ED24B-F81F-4947-8412-1FFFE6C2469D}">
      <dgm:prSet/>
      <dgm:spPr/>
      <dgm:t>
        <a:bodyPr/>
        <a:lstStyle/>
        <a:p>
          <a:endParaRPr lang="en-US"/>
        </a:p>
      </dgm:t>
    </dgm:pt>
    <dgm:pt modelId="{89037784-C356-492D-847F-E9F8BC5DDF19}" type="sibTrans" cxnId="{EA8ED24B-F81F-4947-8412-1FFFE6C2469D}">
      <dgm:prSet/>
      <dgm:spPr/>
      <dgm:t>
        <a:bodyPr/>
        <a:lstStyle/>
        <a:p>
          <a:endParaRPr lang="en-US"/>
        </a:p>
      </dgm:t>
    </dgm:pt>
    <dgm:pt modelId="{B93C8018-35DB-4014-9144-5E31DC86ABB6}">
      <dgm:prSet/>
      <dgm:spPr/>
      <dgm:t>
        <a:bodyPr/>
        <a:lstStyle/>
        <a:p>
          <a:pPr>
            <a:defRPr cap="all"/>
          </a:pPr>
          <a:r>
            <a:rPr lang="da-DK"/>
            <a:t>Er der nogle spørgsmål til overenskomsten?</a:t>
          </a:r>
          <a:endParaRPr lang="en-US"/>
        </a:p>
      </dgm:t>
    </dgm:pt>
    <dgm:pt modelId="{052036A1-45CE-4215-B2B1-74C192020848}" type="parTrans" cxnId="{83B06B98-BBAC-473B-98DE-236C2DCC69BF}">
      <dgm:prSet/>
      <dgm:spPr/>
      <dgm:t>
        <a:bodyPr/>
        <a:lstStyle/>
        <a:p>
          <a:endParaRPr lang="en-US"/>
        </a:p>
      </dgm:t>
    </dgm:pt>
    <dgm:pt modelId="{9353E958-BBA9-4B38-A76A-0A5C26C39123}" type="sibTrans" cxnId="{83B06B98-BBAC-473B-98DE-236C2DCC69BF}">
      <dgm:prSet/>
      <dgm:spPr/>
      <dgm:t>
        <a:bodyPr/>
        <a:lstStyle/>
        <a:p>
          <a:endParaRPr lang="en-US"/>
        </a:p>
      </dgm:t>
    </dgm:pt>
    <dgm:pt modelId="{232878FE-3FCE-4AA0-8A73-F02BC20131B9}" type="pres">
      <dgm:prSet presAssocID="{8A089058-A24B-46CF-9CC5-0899DF64879E}" presName="root" presStyleCnt="0">
        <dgm:presLayoutVars>
          <dgm:dir/>
          <dgm:resizeHandles val="exact"/>
        </dgm:presLayoutVars>
      </dgm:prSet>
      <dgm:spPr/>
    </dgm:pt>
    <dgm:pt modelId="{604D64A5-9248-46F2-96FB-49110F76F0D8}" type="pres">
      <dgm:prSet presAssocID="{C4CF91DD-24A6-47A3-BA3A-5F53E5F43681}" presName="compNode" presStyleCnt="0"/>
      <dgm:spPr/>
    </dgm:pt>
    <dgm:pt modelId="{EE47FFAB-DC87-4D88-AE2C-333706DCD04C}" type="pres">
      <dgm:prSet presAssocID="{C4CF91DD-24A6-47A3-BA3A-5F53E5F43681}" presName="iconBgRect" presStyleLbl="bgShp" presStyleIdx="0" presStyleCnt="2"/>
      <dgm:spPr>
        <a:prstGeom prst="round2DiagRect">
          <a:avLst>
            <a:gd name="adj1" fmla="val 29727"/>
            <a:gd name="adj2" fmla="val 0"/>
          </a:avLst>
        </a:prstGeom>
      </dgm:spPr>
    </dgm:pt>
    <dgm:pt modelId="{82D5B103-5042-4E9A-ADDA-D7EAF15D3EE1}" type="pres">
      <dgm:prSet presAssocID="{C4CF91DD-24A6-47A3-BA3A-5F53E5F436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elæser"/>
        </a:ext>
      </dgm:extLst>
    </dgm:pt>
    <dgm:pt modelId="{22949C9C-1B94-4E71-A5AD-BC535920D2F4}" type="pres">
      <dgm:prSet presAssocID="{C4CF91DD-24A6-47A3-BA3A-5F53E5F43681}" presName="spaceRect" presStyleCnt="0"/>
      <dgm:spPr/>
    </dgm:pt>
    <dgm:pt modelId="{B0B70AC5-B791-424E-9584-6F4FDFE0527B}" type="pres">
      <dgm:prSet presAssocID="{C4CF91DD-24A6-47A3-BA3A-5F53E5F43681}" presName="textRect" presStyleLbl="revTx" presStyleIdx="0" presStyleCnt="2">
        <dgm:presLayoutVars>
          <dgm:chMax val="1"/>
          <dgm:chPref val="1"/>
        </dgm:presLayoutVars>
      </dgm:prSet>
      <dgm:spPr/>
    </dgm:pt>
    <dgm:pt modelId="{B7420DB2-A8C8-40FB-8519-996973DEEF1A}" type="pres">
      <dgm:prSet presAssocID="{89037784-C356-492D-847F-E9F8BC5DDF19}" presName="sibTrans" presStyleCnt="0"/>
      <dgm:spPr/>
    </dgm:pt>
    <dgm:pt modelId="{4126A7DC-2BEE-46A4-A556-6B1871BD5C1C}" type="pres">
      <dgm:prSet presAssocID="{B93C8018-35DB-4014-9144-5E31DC86ABB6}" presName="compNode" presStyleCnt="0"/>
      <dgm:spPr/>
    </dgm:pt>
    <dgm:pt modelId="{96C75331-1D4B-47A1-9654-305D8A99988F}" type="pres">
      <dgm:prSet presAssocID="{B93C8018-35DB-4014-9144-5E31DC86ABB6}" presName="iconBgRect" presStyleLbl="bgShp" presStyleIdx="1" presStyleCnt="2"/>
      <dgm:spPr>
        <a:prstGeom prst="round2DiagRect">
          <a:avLst>
            <a:gd name="adj1" fmla="val 29727"/>
            <a:gd name="adj2" fmla="val 0"/>
          </a:avLst>
        </a:prstGeom>
      </dgm:spPr>
    </dgm:pt>
    <dgm:pt modelId="{254D3A6A-FD0B-488B-9FE5-89E635177381}" type="pres">
      <dgm:prSet presAssocID="{B93C8018-35DB-4014-9144-5E31DC86ABB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855B296C-C08D-46A3-AA54-85164FB78EB7}" type="pres">
      <dgm:prSet presAssocID="{B93C8018-35DB-4014-9144-5E31DC86ABB6}" presName="spaceRect" presStyleCnt="0"/>
      <dgm:spPr/>
    </dgm:pt>
    <dgm:pt modelId="{5022A151-9645-454F-897B-BDB1DDA5D532}" type="pres">
      <dgm:prSet presAssocID="{B93C8018-35DB-4014-9144-5E31DC86ABB6}" presName="textRect" presStyleLbl="revTx" presStyleIdx="1" presStyleCnt="2">
        <dgm:presLayoutVars>
          <dgm:chMax val="1"/>
          <dgm:chPref val="1"/>
        </dgm:presLayoutVars>
      </dgm:prSet>
      <dgm:spPr/>
    </dgm:pt>
  </dgm:ptLst>
  <dgm:cxnLst>
    <dgm:cxn modelId="{EA8ED24B-F81F-4947-8412-1FFFE6C2469D}" srcId="{8A089058-A24B-46CF-9CC5-0899DF64879E}" destId="{C4CF91DD-24A6-47A3-BA3A-5F53E5F43681}" srcOrd="0" destOrd="0" parTransId="{33873F7C-0DB0-40CA-969A-0D34B962B9A5}" sibTransId="{89037784-C356-492D-847F-E9F8BC5DDF19}"/>
    <dgm:cxn modelId="{83B06B98-BBAC-473B-98DE-236C2DCC69BF}" srcId="{8A089058-A24B-46CF-9CC5-0899DF64879E}" destId="{B93C8018-35DB-4014-9144-5E31DC86ABB6}" srcOrd="1" destOrd="0" parTransId="{052036A1-45CE-4215-B2B1-74C192020848}" sibTransId="{9353E958-BBA9-4B38-A76A-0A5C26C39123}"/>
    <dgm:cxn modelId="{3FBDEB99-B71C-4CE8-8F16-7DBCB43EA8DF}" type="presOf" srcId="{8A089058-A24B-46CF-9CC5-0899DF64879E}" destId="{232878FE-3FCE-4AA0-8A73-F02BC20131B9}" srcOrd="0" destOrd="0" presId="urn:microsoft.com/office/officeart/2018/5/layout/IconLeafLabelList"/>
    <dgm:cxn modelId="{2F28E6E1-B4D6-4A5D-984D-2F8BC889C40C}" type="presOf" srcId="{B93C8018-35DB-4014-9144-5E31DC86ABB6}" destId="{5022A151-9645-454F-897B-BDB1DDA5D532}" srcOrd="0" destOrd="0" presId="urn:microsoft.com/office/officeart/2018/5/layout/IconLeafLabelList"/>
    <dgm:cxn modelId="{EB8596F8-1F42-4FED-B07D-8BCA6A8C62D0}" type="presOf" srcId="{C4CF91DD-24A6-47A3-BA3A-5F53E5F43681}" destId="{B0B70AC5-B791-424E-9584-6F4FDFE0527B}" srcOrd="0" destOrd="0" presId="urn:microsoft.com/office/officeart/2018/5/layout/IconLeafLabelList"/>
    <dgm:cxn modelId="{4431B23F-3CC4-4D54-B53A-A4F8B4D79211}" type="presParOf" srcId="{232878FE-3FCE-4AA0-8A73-F02BC20131B9}" destId="{604D64A5-9248-46F2-96FB-49110F76F0D8}" srcOrd="0" destOrd="0" presId="urn:microsoft.com/office/officeart/2018/5/layout/IconLeafLabelList"/>
    <dgm:cxn modelId="{E7BC8013-BE2B-439C-91E3-3B2D5D4A6D66}" type="presParOf" srcId="{604D64A5-9248-46F2-96FB-49110F76F0D8}" destId="{EE47FFAB-DC87-4D88-AE2C-333706DCD04C}" srcOrd="0" destOrd="0" presId="urn:microsoft.com/office/officeart/2018/5/layout/IconLeafLabelList"/>
    <dgm:cxn modelId="{EBBECA8E-8AD2-4AE7-8AF6-A81228C3EB8E}" type="presParOf" srcId="{604D64A5-9248-46F2-96FB-49110F76F0D8}" destId="{82D5B103-5042-4E9A-ADDA-D7EAF15D3EE1}" srcOrd="1" destOrd="0" presId="urn:microsoft.com/office/officeart/2018/5/layout/IconLeafLabelList"/>
    <dgm:cxn modelId="{D9B2FC86-7952-4733-AC7B-56B679007843}" type="presParOf" srcId="{604D64A5-9248-46F2-96FB-49110F76F0D8}" destId="{22949C9C-1B94-4E71-A5AD-BC535920D2F4}" srcOrd="2" destOrd="0" presId="urn:microsoft.com/office/officeart/2018/5/layout/IconLeafLabelList"/>
    <dgm:cxn modelId="{87762C90-E141-49BA-A4C4-70E573D2B80E}" type="presParOf" srcId="{604D64A5-9248-46F2-96FB-49110F76F0D8}" destId="{B0B70AC5-B791-424E-9584-6F4FDFE0527B}" srcOrd="3" destOrd="0" presId="urn:microsoft.com/office/officeart/2018/5/layout/IconLeafLabelList"/>
    <dgm:cxn modelId="{DAA6D7F9-2069-4CB7-B3EF-A6E25A976FEB}" type="presParOf" srcId="{232878FE-3FCE-4AA0-8A73-F02BC20131B9}" destId="{B7420DB2-A8C8-40FB-8519-996973DEEF1A}" srcOrd="1" destOrd="0" presId="urn:microsoft.com/office/officeart/2018/5/layout/IconLeafLabelList"/>
    <dgm:cxn modelId="{407D5487-99BF-430C-B8A4-D6BC7592FAF3}" type="presParOf" srcId="{232878FE-3FCE-4AA0-8A73-F02BC20131B9}" destId="{4126A7DC-2BEE-46A4-A556-6B1871BD5C1C}" srcOrd="2" destOrd="0" presId="urn:microsoft.com/office/officeart/2018/5/layout/IconLeafLabelList"/>
    <dgm:cxn modelId="{F75EB6E2-19B5-4059-8C60-25D5DDF46617}" type="presParOf" srcId="{4126A7DC-2BEE-46A4-A556-6B1871BD5C1C}" destId="{96C75331-1D4B-47A1-9654-305D8A99988F}" srcOrd="0" destOrd="0" presId="urn:microsoft.com/office/officeart/2018/5/layout/IconLeafLabelList"/>
    <dgm:cxn modelId="{97322838-2980-44E2-919E-C3A120C1B80E}" type="presParOf" srcId="{4126A7DC-2BEE-46A4-A556-6B1871BD5C1C}" destId="{254D3A6A-FD0B-488B-9FE5-89E635177381}" srcOrd="1" destOrd="0" presId="urn:microsoft.com/office/officeart/2018/5/layout/IconLeafLabelList"/>
    <dgm:cxn modelId="{67EC0F57-AD35-4534-AEED-BEF53F46CE26}" type="presParOf" srcId="{4126A7DC-2BEE-46A4-A556-6B1871BD5C1C}" destId="{855B296C-C08D-46A3-AA54-85164FB78EB7}" srcOrd="2" destOrd="0" presId="urn:microsoft.com/office/officeart/2018/5/layout/IconLeafLabelList"/>
    <dgm:cxn modelId="{1A3E5BA1-2D39-436C-897F-079A530328C3}" type="presParOf" srcId="{4126A7DC-2BEE-46A4-A556-6B1871BD5C1C}" destId="{5022A151-9645-454F-897B-BDB1DDA5D53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46DCB-296F-403C-8335-D50C3AAAEF6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4B60FA1-31D1-4A2A-BCC3-BC676681EB86}">
      <dgm:prSet/>
      <dgm:spPr/>
      <dgm:t>
        <a:bodyPr/>
        <a:lstStyle/>
        <a:p>
          <a:r>
            <a:rPr lang="da-DK"/>
            <a:t>I grupper af 3 kigger i på et udvalgt spareforslag.</a:t>
          </a:r>
          <a:endParaRPr lang="en-US"/>
        </a:p>
      </dgm:t>
    </dgm:pt>
    <dgm:pt modelId="{028418E3-5656-41A9-9329-0D4DDCE3CC52}" type="parTrans" cxnId="{61ADF266-3627-43F0-A844-DBE0E526153F}">
      <dgm:prSet/>
      <dgm:spPr/>
      <dgm:t>
        <a:bodyPr/>
        <a:lstStyle/>
        <a:p>
          <a:endParaRPr lang="en-US"/>
        </a:p>
      </dgm:t>
    </dgm:pt>
    <dgm:pt modelId="{5941B708-9675-480B-9D3F-CA7EC9BBEA50}" type="sibTrans" cxnId="{61ADF266-3627-43F0-A844-DBE0E526153F}">
      <dgm:prSet/>
      <dgm:spPr/>
      <dgm:t>
        <a:bodyPr/>
        <a:lstStyle/>
        <a:p>
          <a:endParaRPr lang="en-US"/>
        </a:p>
      </dgm:t>
    </dgm:pt>
    <dgm:pt modelId="{72385B84-D18B-4821-96E8-40B40D094543}">
      <dgm:prSet/>
      <dgm:spPr/>
      <dgm:t>
        <a:bodyPr/>
        <a:lstStyle/>
        <a:p>
          <a:r>
            <a:rPr lang="da-DK" dirty="0"/>
            <a:t>Læs det igennem og diskuter hvad I tænker omkring det.</a:t>
          </a:r>
          <a:endParaRPr lang="en-US" dirty="0"/>
        </a:p>
      </dgm:t>
    </dgm:pt>
    <dgm:pt modelId="{8060ED87-FC06-46C7-8A2E-4F8CD2C2DB8F}" type="parTrans" cxnId="{C6E4948B-AB63-4F2C-B857-74A43CBBC255}">
      <dgm:prSet/>
      <dgm:spPr/>
      <dgm:t>
        <a:bodyPr/>
        <a:lstStyle/>
        <a:p>
          <a:endParaRPr lang="en-US"/>
        </a:p>
      </dgm:t>
    </dgm:pt>
    <dgm:pt modelId="{6F37D086-F4FD-4C63-AE03-56198E5FFCB5}" type="sibTrans" cxnId="{C6E4948B-AB63-4F2C-B857-74A43CBBC255}">
      <dgm:prSet/>
      <dgm:spPr/>
      <dgm:t>
        <a:bodyPr/>
        <a:lstStyle/>
        <a:p>
          <a:endParaRPr lang="en-US"/>
        </a:p>
      </dgm:t>
    </dgm:pt>
    <dgm:pt modelId="{D6846A13-CEB2-4645-824A-ADF699C3ED90}">
      <dgm:prSet/>
      <dgm:spPr/>
      <dgm:t>
        <a:bodyPr/>
        <a:lstStyle/>
        <a:p>
          <a:r>
            <a:rPr lang="da-DK"/>
            <a:t>Sidst samler vi op i plenum. </a:t>
          </a:r>
          <a:endParaRPr lang="en-US"/>
        </a:p>
      </dgm:t>
    </dgm:pt>
    <dgm:pt modelId="{397B560B-690C-42A1-8981-4CAE0A7B1877}" type="parTrans" cxnId="{D229B1FA-E326-4A75-A20C-E95B0541AA1E}">
      <dgm:prSet/>
      <dgm:spPr/>
      <dgm:t>
        <a:bodyPr/>
        <a:lstStyle/>
        <a:p>
          <a:endParaRPr lang="en-US"/>
        </a:p>
      </dgm:t>
    </dgm:pt>
    <dgm:pt modelId="{EB90C307-7992-43CB-90F3-9E508EB4131D}" type="sibTrans" cxnId="{D229B1FA-E326-4A75-A20C-E95B0541AA1E}">
      <dgm:prSet/>
      <dgm:spPr/>
      <dgm:t>
        <a:bodyPr/>
        <a:lstStyle/>
        <a:p>
          <a:endParaRPr lang="en-US"/>
        </a:p>
      </dgm:t>
    </dgm:pt>
    <dgm:pt modelId="{87A626B0-6B49-4ED1-A932-4E4489697732}" type="pres">
      <dgm:prSet presAssocID="{54346DCB-296F-403C-8335-D50C3AAAEF67}" presName="vert0" presStyleCnt="0">
        <dgm:presLayoutVars>
          <dgm:dir/>
          <dgm:animOne val="branch"/>
          <dgm:animLvl val="lvl"/>
        </dgm:presLayoutVars>
      </dgm:prSet>
      <dgm:spPr/>
    </dgm:pt>
    <dgm:pt modelId="{50A8B020-0657-4C62-9CA5-058E3E9FF51C}" type="pres">
      <dgm:prSet presAssocID="{84B60FA1-31D1-4A2A-BCC3-BC676681EB86}" presName="thickLine" presStyleLbl="alignNode1" presStyleIdx="0" presStyleCnt="3"/>
      <dgm:spPr/>
    </dgm:pt>
    <dgm:pt modelId="{4DAA408B-46C4-4B36-AAEB-755AD61AE14F}" type="pres">
      <dgm:prSet presAssocID="{84B60FA1-31D1-4A2A-BCC3-BC676681EB86}" presName="horz1" presStyleCnt="0"/>
      <dgm:spPr/>
    </dgm:pt>
    <dgm:pt modelId="{F2B7E2B2-0384-4B67-AAB8-00317225D44D}" type="pres">
      <dgm:prSet presAssocID="{84B60FA1-31D1-4A2A-BCC3-BC676681EB86}" presName="tx1" presStyleLbl="revTx" presStyleIdx="0" presStyleCnt="3"/>
      <dgm:spPr/>
    </dgm:pt>
    <dgm:pt modelId="{A6FE6BA7-605B-4C2C-90B2-157B285B3F6F}" type="pres">
      <dgm:prSet presAssocID="{84B60FA1-31D1-4A2A-BCC3-BC676681EB86}" presName="vert1" presStyleCnt="0"/>
      <dgm:spPr/>
    </dgm:pt>
    <dgm:pt modelId="{25C20282-D401-4913-B1E6-B6751CE56C7D}" type="pres">
      <dgm:prSet presAssocID="{72385B84-D18B-4821-96E8-40B40D094543}" presName="thickLine" presStyleLbl="alignNode1" presStyleIdx="1" presStyleCnt="3"/>
      <dgm:spPr/>
    </dgm:pt>
    <dgm:pt modelId="{17C4ADDD-E0EF-4BD0-B108-0AA92DB7812F}" type="pres">
      <dgm:prSet presAssocID="{72385B84-D18B-4821-96E8-40B40D094543}" presName="horz1" presStyleCnt="0"/>
      <dgm:spPr/>
    </dgm:pt>
    <dgm:pt modelId="{0B9DE376-5695-41CF-852A-D49C3BBB2144}" type="pres">
      <dgm:prSet presAssocID="{72385B84-D18B-4821-96E8-40B40D094543}" presName="tx1" presStyleLbl="revTx" presStyleIdx="1" presStyleCnt="3"/>
      <dgm:spPr/>
    </dgm:pt>
    <dgm:pt modelId="{98268AE2-B5CE-4F11-AFE3-6CAF58230E9C}" type="pres">
      <dgm:prSet presAssocID="{72385B84-D18B-4821-96E8-40B40D094543}" presName="vert1" presStyleCnt="0"/>
      <dgm:spPr/>
    </dgm:pt>
    <dgm:pt modelId="{7E5D11E1-240B-4E85-9411-29C6CC84B5C7}" type="pres">
      <dgm:prSet presAssocID="{D6846A13-CEB2-4645-824A-ADF699C3ED90}" presName="thickLine" presStyleLbl="alignNode1" presStyleIdx="2" presStyleCnt="3"/>
      <dgm:spPr/>
    </dgm:pt>
    <dgm:pt modelId="{65B994B9-1784-4185-91DF-589D14D97AF1}" type="pres">
      <dgm:prSet presAssocID="{D6846A13-CEB2-4645-824A-ADF699C3ED90}" presName="horz1" presStyleCnt="0"/>
      <dgm:spPr/>
    </dgm:pt>
    <dgm:pt modelId="{88C81C95-32C1-4FE8-A929-06B6FFFF64B6}" type="pres">
      <dgm:prSet presAssocID="{D6846A13-CEB2-4645-824A-ADF699C3ED90}" presName="tx1" presStyleLbl="revTx" presStyleIdx="2" presStyleCnt="3"/>
      <dgm:spPr/>
    </dgm:pt>
    <dgm:pt modelId="{676EA852-1932-4075-8B2C-5D0A51D1E2A6}" type="pres">
      <dgm:prSet presAssocID="{D6846A13-CEB2-4645-824A-ADF699C3ED90}" presName="vert1" presStyleCnt="0"/>
      <dgm:spPr/>
    </dgm:pt>
  </dgm:ptLst>
  <dgm:cxnLst>
    <dgm:cxn modelId="{61ADF266-3627-43F0-A844-DBE0E526153F}" srcId="{54346DCB-296F-403C-8335-D50C3AAAEF67}" destId="{84B60FA1-31D1-4A2A-BCC3-BC676681EB86}" srcOrd="0" destOrd="0" parTransId="{028418E3-5656-41A9-9329-0D4DDCE3CC52}" sibTransId="{5941B708-9675-480B-9D3F-CA7EC9BBEA50}"/>
    <dgm:cxn modelId="{C4F69B73-FD4A-4DEB-BBB7-52B795737C5D}" type="presOf" srcId="{84B60FA1-31D1-4A2A-BCC3-BC676681EB86}" destId="{F2B7E2B2-0384-4B67-AAB8-00317225D44D}" srcOrd="0" destOrd="0" presId="urn:microsoft.com/office/officeart/2008/layout/LinedList"/>
    <dgm:cxn modelId="{4687A782-51B1-4409-B2AD-4CC577BE032B}" type="presOf" srcId="{54346DCB-296F-403C-8335-D50C3AAAEF67}" destId="{87A626B0-6B49-4ED1-A932-4E4489697732}" srcOrd="0" destOrd="0" presId="urn:microsoft.com/office/officeart/2008/layout/LinedList"/>
    <dgm:cxn modelId="{C6E4948B-AB63-4F2C-B857-74A43CBBC255}" srcId="{54346DCB-296F-403C-8335-D50C3AAAEF67}" destId="{72385B84-D18B-4821-96E8-40B40D094543}" srcOrd="1" destOrd="0" parTransId="{8060ED87-FC06-46C7-8A2E-4F8CD2C2DB8F}" sibTransId="{6F37D086-F4FD-4C63-AE03-56198E5FFCB5}"/>
    <dgm:cxn modelId="{5E1675C2-829A-4E4D-8E8A-6DCA0459096A}" type="presOf" srcId="{72385B84-D18B-4821-96E8-40B40D094543}" destId="{0B9DE376-5695-41CF-852A-D49C3BBB2144}" srcOrd="0" destOrd="0" presId="urn:microsoft.com/office/officeart/2008/layout/LinedList"/>
    <dgm:cxn modelId="{DB0CFFD1-8D4F-4F1C-B9F9-A43C973D5C2A}" type="presOf" srcId="{D6846A13-CEB2-4645-824A-ADF699C3ED90}" destId="{88C81C95-32C1-4FE8-A929-06B6FFFF64B6}" srcOrd="0" destOrd="0" presId="urn:microsoft.com/office/officeart/2008/layout/LinedList"/>
    <dgm:cxn modelId="{D229B1FA-E326-4A75-A20C-E95B0541AA1E}" srcId="{54346DCB-296F-403C-8335-D50C3AAAEF67}" destId="{D6846A13-CEB2-4645-824A-ADF699C3ED90}" srcOrd="2" destOrd="0" parTransId="{397B560B-690C-42A1-8981-4CAE0A7B1877}" sibTransId="{EB90C307-7992-43CB-90F3-9E508EB4131D}"/>
    <dgm:cxn modelId="{55A6AA1A-C0A2-467A-B351-40E6572757CF}" type="presParOf" srcId="{87A626B0-6B49-4ED1-A932-4E4489697732}" destId="{50A8B020-0657-4C62-9CA5-058E3E9FF51C}" srcOrd="0" destOrd="0" presId="urn:microsoft.com/office/officeart/2008/layout/LinedList"/>
    <dgm:cxn modelId="{621BA180-AC08-4363-89AE-0110231266BC}" type="presParOf" srcId="{87A626B0-6B49-4ED1-A932-4E4489697732}" destId="{4DAA408B-46C4-4B36-AAEB-755AD61AE14F}" srcOrd="1" destOrd="0" presId="urn:microsoft.com/office/officeart/2008/layout/LinedList"/>
    <dgm:cxn modelId="{F94DD53D-E89F-46AE-AF97-B5C636A43325}" type="presParOf" srcId="{4DAA408B-46C4-4B36-AAEB-755AD61AE14F}" destId="{F2B7E2B2-0384-4B67-AAB8-00317225D44D}" srcOrd="0" destOrd="0" presId="urn:microsoft.com/office/officeart/2008/layout/LinedList"/>
    <dgm:cxn modelId="{FA7BD910-17D4-40DA-8817-7E0C8AC2410E}" type="presParOf" srcId="{4DAA408B-46C4-4B36-AAEB-755AD61AE14F}" destId="{A6FE6BA7-605B-4C2C-90B2-157B285B3F6F}" srcOrd="1" destOrd="0" presId="urn:microsoft.com/office/officeart/2008/layout/LinedList"/>
    <dgm:cxn modelId="{DFE0E6D5-B9A8-4D8C-B5A4-AEB8512B40EA}" type="presParOf" srcId="{87A626B0-6B49-4ED1-A932-4E4489697732}" destId="{25C20282-D401-4913-B1E6-B6751CE56C7D}" srcOrd="2" destOrd="0" presId="urn:microsoft.com/office/officeart/2008/layout/LinedList"/>
    <dgm:cxn modelId="{D1E4453F-794E-4D96-8090-716CCD1BFB59}" type="presParOf" srcId="{87A626B0-6B49-4ED1-A932-4E4489697732}" destId="{17C4ADDD-E0EF-4BD0-B108-0AA92DB7812F}" srcOrd="3" destOrd="0" presId="urn:microsoft.com/office/officeart/2008/layout/LinedList"/>
    <dgm:cxn modelId="{E098DF88-8650-4D19-A1E7-570C38783E96}" type="presParOf" srcId="{17C4ADDD-E0EF-4BD0-B108-0AA92DB7812F}" destId="{0B9DE376-5695-41CF-852A-D49C3BBB2144}" srcOrd="0" destOrd="0" presId="urn:microsoft.com/office/officeart/2008/layout/LinedList"/>
    <dgm:cxn modelId="{BAA64429-2B1A-4079-9099-2C57EE3BD887}" type="presParOf" srcId="{17C4ADDD-E0EF-4BD0-B108-0AA92DB7812F}" destId="{98268AE2-B5CE-4F11-AFE3-6CAF58230E9C}" srcOrd="1" destOrd="0" presId="urn:microsoft.com/office/officeart/2008/layout/LinedList"/>
    <dgm:cxn modelId="{87467735-0D45-426A-8768-5BC67FF60990}" type="presParOf" srcId="{87A626B0-6B49-4ED1-A932-4E4489697732}" destId="{7E5D11E1-240B-4E85-9411-29C6CC84B5C7}" srcOrd="4" destOrd="0" presId="urn:microsoft.com/office/officeart/2008/layout/LinedList"/>
    <dgm:cxn modelId="{8D03AA6B-E774-46E8-AA53-0CEAEDDEF1C4}" type="presParOf" srcId="{87A626B0-6B49-4ED1-A932-4E4489697732}" destId="{65B994B9-1784-4185-91DF-589D14D97AF1}" srcOrd="5" destOrd="0" presId="urn:microsoft.com/office/officeart/2008/layout/LinedList"/>
    <dgm:cxn modelId="{F46A21DB-D38D-4067-BD55-78F0E39A0682}" type="presParOf" srcId="{65B994B9-1784-4185-91DF-589D14D97AF1}" destId="{88C81C95-32C1-4FE8-A929-06B6FFFF64B6}" srcOrd="0" destOrd="0" presId="urn:microsoft.com/office/officeart/2008/layout/LinedList"/>
    <dgm:cxn modelId="{C8FA6C44-B30F-482E-8E3F-7044D03AE125}" type="presParOf" srcId="{65B994B9-1784-4185-91DF-589D14D97AF1}" destId="{676EA852-1932-4075-8B2C-5D0A51D1E2A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F945E-E165-4AC5-8D4C-619F589AB2B7}">
      <dsp:nvSpPr>
        <dsp:cNvPr id="0" name=""/>
        <dsp:cNvSpPr/>
      </dsp:nvSpPr>
      <dsp:spPr>
        <a:xfrm>
          <a:off x="0" y="0"/>
          <a:ext cx="10493216" cy="428676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9D442-71DB-43AC-9355-AD96564A9069}">
      <dsp:nvSpPr>
        <dsp:cNvPr id="0" name=""/>
        <dsp:cNvSpPr/>
      </dsp:nvSpPr>
      <dsp:spPr>
        <a:xfrm>
          <a:off x="2049" y="1113616"/>
          <a:ext cx="1311140" cy="20595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ea typeface="Ebrima" panose="02000000000000000000" pitchFamily="2" charset="0"/>
              <a:cs typeface="Segoe UI" panose="020B0502040204020203" pitchFamily="34" charset="0"/>
            </a:rPr>
            <a:t>Workshops i fælles analyse- og handleplansmodel: </a:t>
          </a:r>
        </a:p>
        <a:p>
          <a:pPr marL="57150" lvl="1" indent="-57150" algn="l" defTabSz="355600">
            <a:lnSpc>
              <a:spcPct val="90000"/>
            </a:lnSpc>
            <a:spcBef>
              <a:spcPct val="0"/>
            </a:spcBef>
            <a:spcAft>
              <a:spcPct val="15000"/>
            </a:spcAft>
            <a:buChar char="•"/>
          </a:pPr>
          <a:r>
            <a:rPr lang="da-DK" sz="800" kern="1200" dirty="0"/>
            <a:t>Indsigt i det ressource-orienterede børnesyn.</a:t>
          </a:r>
        </a:p>
        <a:p>
          <a:pPr marL="57150" lvl="1" indent="-57150" algn="l" defTabSz="355600">
            <a:lnSpc>
              <a:spcPct val="90000"/>
            </a:lnSpc>
            <a:spcBef>
              <a:spcPct val="0"/>
            </a:spcBef>
            <a:spcAft>
              <a:spcPct val="15000"/>
            </a:spcAft>
            <a:buChar char="•"/>
          </a:pPr>
          <a:r>
            <a:rPr lang="da-DK" sz="800" kern="1200" dirty="0"/>
            <a:t>Kendskab til fælles analysemetode og systematik for handleplaner.</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 </a:t>
          </a:r>
          <a:r>
            <a:rPr lang="da-DK" sz="800" kern="1200" dirty="0">
              <a:latin typeface="Segoe UI" panose="020B0502040204020203" pitchFamily="34" charset="0"/>
              <a:ea typeface="Ebrima" panose="02000000000000000000" pitchFamily="2" charset="0"/>
              <a:cs typeface="Segoe UI" panose="020B0502040204020203" pitchFamily="34" charset="0"/>
            </a:rPr>
            <a:t>Pædagoger</a:t>
          </a:r>
        </a:p>
        <a:p>
          <a:pPr marL="57150" lvl="1" indent="-57150" algn="l" defTabSz="355600">
            <a:lnSpc>
              <a:spcPct val="90000"/>
            </a:lnSpc>
            <a:spcBef>
              <a:spcPct val="0"/>
            </a:spcBef>
            <a:spcAft>
              <a:spcPct val="15000"/>
            </a:spcAft>
            <a:buChar char="•"/>
          </a:pPr>
          <a:r>
            <a:rPr lang="da-DK" sz="800" kern="1200" dirty="0">
              <a:latin typeface="Segoe UI" panose="020B0502040204020203" pitchFamily="34" charset="0"/>
              <a:ea typeface="Ebrima" panose="02000000000000000000" pitchFamily="2" charset="0"/>
              <a:cs typeface="Segoe UI" panose="020B0502040204020203" pitchFamily="34" charset="0"/>
            </a:rPr>
            <a:t>Ledelsesteams</a:t>
          </a:r>
          <a:endParaRPr lang="da-DK" sz="800" b="1" kern="1200" dirty="0">
            <a:ea typeface="Ebrima" panose="02000000000000000000" pitchFamily="2" charset="0"/>
            <a:cs typeface="Segoe UI" panose="020B0502040204020203" pitchFamily="34" charset="0"/>
          </a:endParaRPr>
        </a:p>
      </dsp:txBody>
      <dsp:txXfrm>
        <a:off x="66054" y="1177621"/>
        <a:ext cx="1183130" cy="1931524"/>
      </dsp:txXfrm>
    </dsp:sp>
    <dsp:sp modelId="{619D1653-93BA-4051-AEDB-089BE811A82A}">
      <dsp:nvSpPr>
        <dsp:cNvPr id="0" name=""/>
        <dsp:cNvSpPr/>
      </dsp:nvSpPr>
      <dsp:spPr>
        <a:xfrm>
          <a:off x="1531713" y="1113616"/>
          <a:ext cx="1311140" cy="20595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Forløb om guidet leg</a:t>
          </a:r>
          <a:endParaRPr lang="da-DK" sz="800" kern="1200" dirty="0"/>
        </a:p>
        <a:p>
          <a:pPr marL="57150" lvl="1" indent="-57150" algn="l" defTabSz="355600">
            <a:lnSpc>
              <a:spcPct val="90000"/>
            </a:lnSpc>
            <a:spcBef>
              <a:spcPct val="0"/>
            </a:spcBef>
            <a:spcAft>
              <a:spcPct val="15000"/>
            </a:spcAft>
            <a:buFont typeface="Arial" panose="020B0604020202020204" pitchFamily="34" charset="0"/>
            <a:buChar char="•"/>
          </a:pPr>
          <a:r>
            <a:rPr lang="da-DK" sz="800" kern="1200" dirty="0"/>
            <a:t>Forløb med Søren Schmidt</a:t>
          </a:r>
        </a:p>
        <a:p>
          <a:pPr marL="57150" lvl="1" indent="-57150" algn="l" defTabSz="355600">
            <a:lnSpc>
              <a:spcPct val="90000"/>
            </a:lnSpc>
            <a:spcBef>
              <a:spcPct val="0"/>
            </a:spcBef>
            <a:spcAft>
              <a:spcPct val="15000"/>
            </a:spcAft>
            <a:buFont typeface="Arial" panose="020B0604020202020204" pitchFamily="34" charset="0"/>
            <a:buChar char="•"/>
          </a:pPr>
          <a:r>
            <a:rPr lang="da-DK" sz="800" kern="1200" dirty="0"/>
            <a:t>Kompetenceløft ift. at støtte, guide og rammesætte børns leg og dagtilbuddets legekultur.</a:t>
          </a:r>
        </a:p>
        <a:p>
          <a:pPr marL="57150" lvl="1" indent="-57150" algn="l" defTabSz="355600">
            <a:lnSpc>
              <a:spcPct val="90000"/>
            </a:lnSpc>
            <a:spcBef>
              <a:spcPct val="0"/>
            </a:spcBef>
            <a:spcAft>
              <a:spcPct val="15000"/>
            </a:spcAft>
            <a:buChar char="•"/>
          </a:pPr>
          <a:r>
            <a:rPr lang="da-DK" sz="800" kern="1200" dirty="0"/>
            <a:t>Aktionslæring og videoklipmetode.</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a:t>
          </a:r>
          <a:r>
            <a:rPr lang="da-DK" sz="800" kern="1200" dirty="0">
              <a:latin typeface="Segoe UI" panose="020B0502040204020203" pitchFamily="34" charset="0"/>
              <a:ea typeface="Ebrima" panose="02000000000000000000" pitchFamily="2" charset="0"/>
              <a:cs typeface="Segoe UI" panose="020B0502040204020203" pitchFamily="34" charset="0"/>
            </a:rPr>
            <a:t> Udvalgte institutioner</a:t>
          </a:r>
          <a:endParaRPr lang="da-DK" sz="800" kern="1200" dirty="0"/>
        </a:p>
      </dsp:txBody>
      <dsp:txXfrm>
        <a:off x="1595718" y="1177621"/>
        <a:ext cx="1183130" cy="1931524"/>
      </dsp:txXfrm>
    </dsp:sp>
    <dsp:sp modelId="{E894B56E-88E2-4A64-BF1B-0FB47832D00D}">
      <dsp:nvSpPr>
        <dsp:cNvPr id="0" name=""/>
        <dsp:cNvSpPr/>
      </dsp:nvSpPr>
      <dsp:spPr>
        <a:xfrm>
          <a:off x="3061377" y="1122147"/>
          <a:ext cx="1311140" cy="204247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Tryghedscirklen</a:t>
          </a:r>
          <a:endParaRPr lang="da-DK" sz="800" kern="1200" dirty="0"/>
        </a:p>
        <a:p>
          <a:pPr marL="57150" lvl="1" indent="-57150" algn="l" defTabSz="355600">
            <a:lnSpc>
              <a:spcPct val="90000"/>
            </a:lnSpc>
            <a:spcBef>
              <a:spcPct val="0"/>
            </a:spcBef>
            <a:spcAft>
              <a:spcPct val="15000"/>
            </a:spcAft>
            <a:buChar char="•"/>
          </a:pPr>
          <a:r>
            <a:rPr lang="da-DK" sz="800" kern="1200" dirty="0"/>
            <a:t>Grundlæggende forståelse i tilknytningsteori.</a:t>
          </a:r>
        </a:p>
        <a:p>
          <a:pPr marL="57150" lvl="1" indent="-57150" algn="l" defTabSz="355600">
            <a:lnSpc>
              <a:spcPct val="90000"/>
            </a:lnSpc>
            <a:spcBef>
              <a:spcPct val="0"/>
            </a:spcBef>
            <a:spcAft>
              <a:spcPct val="15000"/>
            </a:spcAft>
            <a:buChar char="•"/>
          </a:pPr>
          <a:r>
            <a:rPr lang="da-DK" sz="800" kern="1200" dirty="0">
              <a:latin typeface="Segoe UI" panose="020B0502040204020203" pitchFamily="34" charset="0"/>
              <a:ea typeface="Ebrima" panose="02000000000000000000" pitchFamily="2" charset="0"/>
              <a:cs typeface="Segoe UI" panose="020B0502040204020203" pitchFamily="34" charset="0"/>
            </a:rPr>
            <a:t>To typer forløb: certificering og lokal kompetenceudvikling i institutionen.</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a:t>
          </a:r>
          <a:r>
            <a:rPr lang="da-DK" sz="800" b="1" kern="1200" dirty="0">
              <a:latin typeface="Segoe UI" panose="020B0502040204020203" pitchFamily="34" charset="0"/>
              <a:ea typeface="Ebrima" panose="02000000000000000000" pitchFamily="2" charset="0"/>
              <a:cs typeface="Segoe UI" panose="020B0502040204020203" pitchFamily="34" charset="0"/>
            </a:rPr>
            <a:t>: </a:t>
          </a:r>
          <a:r>
            <a:rPr lang="da-DK" sz="800" kern="1200" dirty="0">
              <a:latin typeface="Segoe UI" panose="020B0502040204020203" pitchFamily="34" charset="0"/>
              <a:ea typeface="Ebrima" panose="02000000000000000000" pitchFamily="2" charset="0"/>
              <a:cs typeface="Segoe UI" panose="020B0502040204020203" pitchFamily="34" charset="0"/>
            </a:rPr>
            <a:t>Ledere og pædagoger fra institutioner med ny type pladser og sociale normeringer samt ressourcekonsulenter.</a:t>
          </a:r>
          <a:r>
            <a:rPr lang="da-DK" sz="800" b="1" kern="1200" dirty="0"/>
            <a:t> </a:t>
          </a:r>
        </a:p>
      </dsp:txBody>
      <dsp:txXfrm>
        <a:off x="3125382" y="1186152"/>
        <a:ext cx="1183130" cy="1914463"/>
      </dsp:txXfrm>
    </dsp:sp>
    <dsp:sp modelId="{58216835-44CF-42F8-B2AD-411EF25B8C37}">
      <dsp:nvSpPr>
        <dsp:cNvPr id="0" name=""/>
        <dsp:cNvSpPr/>
      </dsp:nvSpPr>
      <dsp:spPr>
        <a:xfrm>
          <a:off x="4591040" y="1137202"/>
          <a:ext cx="1311140" cy="201236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ea typeface="Ebrima" panose="02000000000000000000" pitchFamily="2" charset="0"/>
              <a:cs typeface="Segoe UI" panose="020B0502040204020203" pitchFamily="34" charset="0"/>
            </a:rPr>
            <a:t>Forløb for pædagoger på KP</a:t>
          </a:r>
          <a:endParaRPr lang="da-DK" sz="800" kern="1200" dirty="0"/>
        </a:p>
        <a:p>
          <a:pPr marL="57150" lvl="1" indent="-57150" algn="l" defTabSz="355600">
            <a:lnSpc>
              <a:spcPct val="90000"/>
            </a:lnSpc>
            <a:spcBef>
              <a:spcPct val="0"/>
            </a:spcBef>
            <a:spcAft>
              <a:spcPct val="15000"/>
            </a:spcAft>
            <a:buChar char="•"/>
          </a:pPr>
          <a:r>
            <a:rPr lang="da-DK" sz="800" kern="1200" dirty="0"/>
            <a:t>Forløb omkring de fire temaer:  Leg og stærke børnefællesskaber / fysiske læringsmiljøer / børneperspektivet / stueledelse</a:t>
          </a:r>
        </a:p>
        <a:p>
          <a:pPr marL="57150" lvl="1" indent="-57150" algn="l" defTabSz="355600">
            <a:lnSpc>
              <a:spcPct val="90000"/>
            </a:lnSpc>
            <a:spcBef>
              <a:spcPct val="0"/>
            </a:spcBef>
            <a:spcAft>
              <a:spcPct val="15000"/>
            </a:spcAft>
            <a:buChar char="•"/>
          </a:pPr>
          <a:r>
            <a:rPr lang="da-DK" sz="800" b="0" i="1" kern="1200" dirty="0"/>
            <a:t>Deltagere:</a:t>
          </a:r>
          <a:r>
            <a:rPr lang="da-DK" sz="800" b="1" kern="1200" dirty="0"/>
            <a:t> </a:t>
          </a:r>
          <a:r>
            <a:rPr lang="da-DK" sz="800" kern="1200" dirty="0"/>
            <a:t>Alle pædagoger kan deltage. Institutioner udpeger relevante.</a:t>
          </a:r>
        </a:p>
      </dsp:txBody>
      <dsp:txXfrm>
        <a:off x="4655045" y="1201207"/>
        <a:ext cx="1183130" cy="1884353"/>
      </dsp:txXfrm>
    </dsp:sp>
    <dsp:sp modelId="{8C8B9698-413A-468C-9F7C-0D60913DCDBD}">
      <dsp:nvSpPr>
        <dsp:cNvPr id="0" name=""/>
        <dsp:cNvSpPr/>
      </dsp:nvSpPr>
      <dsp:spPr>
        <a:xfrm>
          <a:off x="6120704" y="1129194"/>
          <a:ext cx="1311140" cy="202837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Workshop om småbørnskonferencer</a:t>
          </a:r>
        </a:p>
        <a:p>
          <a:pPr marL="57150" lvl="1" indent="-57150" algn="l" defTabSz="355600">
            <a:lnSpc>
              <a:spcPct val="90000"/>
            </a:lnSpc>
            <a:spcBef>
              <a:spcPct val="0"/>
            </a:spcBef>
            <a:spcAft>
              <a:spcPct val="15000"/>
            </a:spcAft>
            <a:buChar char="•"/>
          </a:pPr>
          <a:r>
            <a:rPr lang="da-DK" sz="800" kern="1200" dirty="0"/>
            <a:t>Hvordan afholdes småbørnskonference</a:t>
          </a:r>
        </a:p>
      </dsp:txBody>
      <dsp:txXfrm>
        <a:off x="6184709" y="1193199"/>
        <a:ext cx="1183130" cy="1900368"/>
      </dsp:txXfrm>
    </dsp:sp>
    <dsp:sp modelId="{AFE5EF0E-5B48-4590-880C-24689D87347D}">
      <dsp:nvSpPr>
        <dsp:cNvPr id="0" name=""/>
        <dsp:cNvSpPr/>
      </dsp:nvSpPr>
      <dsp:spPr>
        <a:xfrm>
          <a:off x="7650368" y="1169653"/>
          <a:ext cx="1311140" cy="194746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Pilotprojekt om praksisnær PPR</a:t>
          </a:r>
        </a:p>
        <a:p>
          <a:pPr marL="57150" lvl="1" indent="-57150" algn="l" defTabSz="355600">
            <a:lnSpc>
              <a:spcPct val="90000"/>
            </a:lnSpc>
            <a:spcBef>
              <a:spcPct val="0"/>
            </a:spcBef>
            <a:spcAft>
              <a:spcPct val="15000"/>
            </a:spcAft>
            <a:buChar char="•"/>
          </a:pPr>
          <a:r>
            <a:rPr lang="da-DK" sz="800" kern="1200" dirty="0"/>
            <a:t>Udvikling af nye – mere praksisnære samarbejdsformer med PPR. Fx deltagelse i praksis på stuerne</a:t>
          </a:r>
        </a:p>
      </dsp:txBody>
      <dsp:txXfrm>
        <a:off x="7714373" y="1233658"/>
        <a:ext cx="1183130" cy="1819451"/>
      </dsp:txXfrm>
    </dsp:sp>
    <dsp:sp modelId="{C9A959D2-F96A-45E9-AC39-27719157FE3A}">
      <dsp:nvSpPr>
        <dsp:cNvPr id="0" name=""/>
        <dsp:cNvSpPr/>
      </dsp:nvSpPr>
      <dsp:spPr>
        <a:xfrm>
          <a:off x="9180032" y="1169653"/>
          <a:ext cx="1311140" cy="1947461"/>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da-DK" sz="800" b="1" kern="1200" dirty="0"/>
        </a:p>
        <a:p>
          <a:pPr marL="0" lvl="0" indent="0" algn="ctr" defTabSz="355600">
            <a:lnSpc>
              <a:spcPct val="90000"/>
            </a:lnSpc>
            <a:spcBef>
              <a:spcPct val="0"/>
            </a:spcBef>
            <a:spcAft>
              <a:spcPct val="35000"/>
            </a:spcAft>
            <a:buNone/>
          </a:pPr>
          <a:r>
            <a:rPr lang="da-DK" sz="800" b="1" kern="1200" dirty="0"/>
            <a:t>Praksisnære læringsforløb </a:t>
          </a:r>
          <a:br>
            <a:rPr lang="da-DK" sz="800" b="1" kern="1200" dirty="0"/>
          </a:br>
          <a:br>
            <a:rPr lang="da-DK" sz="800" b="0" kern="1200" dirty="0"/>
          </a:br>
          <a:r>
            <a:rPr lang="da-DK" sz="800" b="0" kern="1200" dirty="0"/>
            <a:t>– under udvikling i arbejdsgruppen</a:t>
          </a:r>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endParaRPr lang="da-DK" sz="800" b="0" kern="1200" dirty="0"/>
        </a:p>
        <a:p>
          <a:pPr marL="0" lvl="0" indent="0" algn="ctr" defTabSz="355600">
            <a:lnSpc>
              <a:spcPct val="90000"/>
            </a:lnSpc>
            <a:spcBef>
              <a:spcPct val="0"/>
            </a:spcBef>
            <a:spcAft>
              <a:spcPct val="35000"/>
            </a:spcAft>
            <a:buNone/>
          </a:pPr>
          <a:r>
            <a:rPr lang="da-DK" sz="800" b="0" kern="1200" dirty="0"/>
            <a:t> </a:t>
          </a:r>
        </a:p>
      </dsp:txBody>
      <dsp:txXfrm>
        <a:off x="9244037" y="1233658"/>
        <a:ext cx="1183130" cy="1819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7FFAB-DC87-4D88-AE2C-333706DCD04C}">
      <dsp:nvSpPr>
        <dsp:cNvPr id="0" name=""/>
        <dsp:cNvSpPr/>
      </dsp:nvSpPr>
      <dsp:spPr>
        <a:xfrm>
          <a:off x="2250914" y="296402"/>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5B103-5042-4E9A-ADDA-D7EAF15D3EE1}">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B70AC5-B791-424E-9584-6F4FDFE0527B}">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da-DK" sz="2200" kern="1200"/>
            <a:t>Sidst fik i overenskomsten udleveret.</a:t>
          </a:r>
          <a:endParaRPr lang="en-US" sz="2200" kern="1200"/>
        </a:p>
      </dsp:txBody>
      <dsp:txXfrm>
        <a:off x="1548914" y="3176402"/>
        <a:ext cx="3600000" cy="720000"/>
      </dsp:txXfrm>
    </dsp:sp>
    <dsp:sp modelId="{96C75331-1D4B-47A1-9654-305D8A99988F}">
      <dsp:nvSpPr>
        <dsp:cNvPr id="0" name=""/>
        <dsp:cNvSpPr/>
      </dsp:nvSpPr>
      <dsp:spPr>
        <a:xfrm>
          <a:off x="6480914" y="296402"/>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4D3A6A-FD0B-488B-9FE5-89E635177381}">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2A151-9645-454F-897B-BDB1DDA5D532}">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da-DK" sz="2200" kern="1200"/>
            <a:t>Er der nogle spørgsmål til overenskomsten?</a:t>
          </a:r>
          <a:endParaRPr lang="en-US" sz="2200" kern="1200"/>
        </a:p>
      </dsp:txBody>
      <dsp:txXfrm>
        <a:off x="5778914" y="317640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8B020-0657-4C62-9CA5-058E3E9FF51C}">
      <dsp:nvSpPr>
        <dsp:cNvPr id="0" name=""/>
        <dsp:cNvSpPr/>
      </dsp:nvSpPr>
      <dsp:spPr>
        <a:xfrm>
          <a:off x="0" y="2825"/>
          <a:ext cx="69494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7E2B2-0384-4B67-AAB8-00317225D44D}">
      <dsp:nvSpPr>
        <dsp:cNvPr id="0" name=""/>
        <dsp:cNvSpPr/>
      </dsp:nvSpPr>
      <dsp:spPr>
        <a:xfrm>
          <a:off x="0" y="2825"/>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da-DK" sz="4400" kern="1200"/>
            <a:t>I grupper af 3 kigger i på et udvalgt spareforslag.</a:t>
          </a:r>
          <a:endParaRPr lang="en-US" sz="4400" kern="1200"/>
        </a:p>
      </dsp:txBody>
      <dsp:txXfrm>
        <a:off x="0" y="2825"/>
        <a:ext cx="6949440" cy="1926995"/>
      </dsp:txXfrm>
    </dsp:sp>
    <dsp:sp modelId="{25C20282-D401-4913-B1E6-B6751CE56C7D}">
      <dsp:nvSpPr>
        <dsp:cNvPr id="0" name=""/>
        <dsp:cNvSpPr/>
      </dsp:nvSpPr>
      <dsp:spPr>
        <a:xfrm>
          <a:off x="0" y="1929821"/>
          <a:ext cx="69494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9DE376-5695-41CF-852A-D49C3BBB2144}">
      <dsp:nvSpPr>
        <dsp:cNvPr id="0" name=""/>
        <dsp:cNvSpPr/>
      </dsp:nvSpPr>
      <dsp:spPr>
        <a:xfrm>
          <a:off x="0" y="1929821"/>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da-DK" sz="4400" kern="1200" dirty="0"/>
            <a:t>Læs det igennem og diskuter hvad I tænker omkring det.</a:t>
          </a:r>
          <a:endParaRPr lang="en-US" sz="4400" kern="1200" dirty="0"/>
        </a:p>
      </dsp:txBody>
      <dsp:txXfrm>
        <a:off x="0" y="1929821"/>
        <a:ext cx="6949440" cy="1926995"/>
      </dsp:txXfrm>
    </dsp:sp>
    <dsp:sp modelId="{7E5D11E1-240B-4E85-9411-29C6CC84B5C7}">
      <dsp:nvSpPr>
        <dsp:cNvPr id="0" name=""/>
        <dsp:cNvSpPr/>
      </dsp:nvSpPr>
      <dsp:spPr>
        <a:xfrm>
          <a:off x="0" y="3856816"/>
          <a:ext cx="69494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81C95-32C1-4FE8-A929-06B6FFFF64B6}">
      <dsp:nvSpPr>
        <dsp:cNvPr id="0" name=""/>
        <dsp:cNvSpPr/>
      </dsp:nvSpPr>
      <dsp:spPr>
        <a:xfrm>
          <a:off x="0" y="3856816"/>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da-DK" sz="4400" kern="1200"/>
            <a:t>Sidst samler vi op i plenum. </a:t>
          </a:r>
          <a:endParaRPr lang="en-US" sz="4400" kern="1200"/>
        </a:p>
      </dsp:txBody>
      <dsp:txXfrm>
        <a:off x="0" y="3856816"/>
        <a:ext cx="6949440" cy="19269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0.26175</cdr:x>
      <cdr:y>0.5</cdr:y>
    </cdr:from>
    <cdr:to>
      <cdr:x>0.7625</cdr:x>
      <cdr:y>0.67039</cdr:y>
    </cdr:to>
    <cdr:sp macro="" textlink="">
      <cdr:nvSpPr>
        <cdr:cNvPr id="2" name="Tekstfelt 1">
          <a:extLst xmlns:a="http://schemas.openxmlformats.org/drawingml/2006/main">
            <a:ext uri="{FF2B5EF4-FFF2-40B4-BE49-F238E27FC236}">
              <a16:creationId xmlns:a16="http://schemas.microsoft.com/office/drawing/2014/main" id="{609A241D-70C3-49FB-9FEA-2A815BC18D46}"/>
            </a:ext>
          </a:extLst>
        </cdr:cNvPr>
        <cdr:cNvSpPr txBox="1"/>
      </cdr:nvSpPr>
      <cdr:spPr>
        <a:xfrm xmlns:a="http://schemas.openxmlformats.org/drawingml/2006/main">
          <a:off x="1017797" y="1767122"/>
          <a:ext cx="1947132" cy="602216"/>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a-DK" b="1" dirty="0">
              <a:solidFill>
                <a:schemeClr val="bg2"/>
              </a:solidFill>
              <a:latin typeface="Segoe UI" panose="020B0502040204020203" pitchFamily="34" charset="0"/>
              <a:ea typeface="Ebrima" panose="02000000000000000000" pitchFamily="2" charset="0"/>
              <a:cs typeface="Segoe UI" panose="020B0502040204020203" pitchFamily="34" charset="0"/>
            </a:rPr>
            <a:t>5,6 mio. kr. i 2025 til udfasning af gammel model </a:t>
          </a:r>
        </a:p>
      </cdr:txBody>
    </cdr:sp>
  </cdr:relSizeAnchor>
  <cdr:relSizeAnchor xmlns:cdr="http://schemas.openxmlformats.org/drawingml/2006/chartDrawing">
    <cdr:from>
      <cdr:x>0.56247</cdr:x>
      <cdr:y>0.41728</cdr:y>
    </cdr:from>
    <cdr:to>
      <cdr:x>1</cdr:x>
      <cdr:y>0.51293</cdr:y>
    </cdr:to>
    <cdr:sp macro="" textlink="">
      <cdr:nvSpPr>
        <cdr:cNvPr id="3" name="Tekstfelt 1">
          <a:extLst xmlns:a="http://schemas.openxmlformats.org/drawingml/2006/main">
            <a:ext uri="{FF2B5EF4-FFF2-40B4-BE49-F238E27FC236}">
              <a16:creationId xmlns:a16="http://schemas.microsoft.com/office/drawing/2014/main" id="{A26CF959-C4B1-4DF2-A1FD-7F99C339FFEA}"/>
            </a:ext>
          </a:extLst>
        </cdr:cNvPr>
        <cdr:cNvSpPr txBox="1"/>
      </cdr:nvSpPr>
      <cdr:spPr>
        <a:xfrm xmlns:a="http://schemas.openxmlformats.org/drawingml/2006/main">
          <a:off x="2092789" y="1474785"/>
          <a:ext cx="1627923" cy="338041"/>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ts val="1900"/>
            </a:lnSpc>
          </a:pPr>
          <a:endParaRPr lang="da-DK" sz="1800" b="1" dirty="0">
            <a:solidFill>
              <a:schemeClr val="bg2"/>
            </a:solidFill>
            <a:latin typeface="Segoe UI" panose="020B0502040204020203" pitchFamily="34" charset="0"/>
            <a:ea typeface="Ebrima" panose="02000000000000000000" pitchFamily="2" charset="0"/>
            <a:cs typeface="Segoe UI" panose="020B050204020402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0.08758</cdr:x>
      <cdr:y>0.28722</cdr:y>
    </cdr:from>
    <cdr:to>
      <cdr:x>0.52511</cdr:x>
      <cdr:y>0.44456</cdr:y>
    </cdr:to>
    <cdr:sp macro="" textlink="">
      <cdr:nvSpPr>
        <cdr:cNvPr id="2" name="Tekstfelt 1">
          <a:extLst xmlns:a="http://schemas.openxmlformats.org/drawingml/2006/main">
            <a:ext uri="{FF2B5EF4-FFF2-40B4-BE49-F238E27FC236}">
              <a16:creationId xmlns:a16="http://schemas.microsoft.com/office/drawing/2014/main" id="{609A241D-70C3-49FB-9FEA-2A815BC18D46}"/>
            </a:ext>
          </a:extLst>
        </cdr:cNvPr>
        <cdr:cNvSpPr txBox="1"/>
      </cdr:nvSpPr>
      <cdr:spPr>
        <a:xfrm xmlns:a="http://schemas.openxmlformats.org/drawingml/2006/main">
          <a:off x="311782" y="1015121"/>
          <a:ext cx="1557557" cy="556050"/>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a-DK" sz="1000" b="1" dirty="0">
              <a:solidFill>
                <a:schemeClr val="bg2"/>
              </a:solidFill>
              <a:latin typeface="Segoe UI" panose="020B0502040204020203" pitchFamily="34" charset="0"/>
              <a:ea typeface="Ebrima" panose="02000000000000000000" pitchFamily="2" charset="0"/>
              <a:cs typeface="Segoe UI" panose="020B0502040204020203" pitchFamily="34" charset="0"/>
            </a:rPr>
            <a:t>0,5 mio. kr. i 2025 til kapacitetsopbygning udbudt centralt </a:t>
          </a:r>
        </a:p>
      </cdr:txBody>
    </cdr:sp>
  </cdr:relSizeAnchor>
  <cdr:relSizeAnchor xmlns:cdr="http://schemas.openxmlformats.org/drawingml/2006/chartDrawing">
    <cdr:from>
      <cdr:x>0.24582</cdr:x>
      <cdr:y>0.57247</cdr:y>
    </cdr:from>
    <cdr:to>
      <cdr:x>0.75229</cdr:x>
      <cdr:y>0.74286</cdr:y>
    </cdr:to>
    <cdr:sp macro="" textlink="">
      <cdr:nvSpPr>
        <cdr:cNvPr id="3" name="Tekstfelt 1">
          <a:extLst xmlns:a="http://schemas.openxmlformats.org/drawingml/2006/main">
            <a:ext uri="{FF2B5EF4-FFF2-40B4-BE49-F238E27FC236}">
              <a16:creationId xmlns:a16="http://schemas.microsoft.com/office/drawing/2014/main" id="{A26CF959-C4B1-4DF2-A1FD-7F99C339FFEA}"/>
            </a:ext>
          </a:extLst>
        </cdr:cNvPr>
        <cdr:cNvSpPr txBox="1"/>
      </cdr:nvSpPr>
      <cdr:spPr>
        <a:xfrm xmlns:a="http://schemas.openxmlformats.org/drawingml/2006/main">
          <a:off x="875091" y="2023248"/>
          <a:ext cx="1802976" cy="602216"/>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a-DK" b="1" dirty="0">
              <a:solidFill>
                <a:schemeClr val="bg2"/>
              </a:solidFill>
              <a:latin typeface="Segoe UI" panose="020B0502040204020203" pitchFamily="34" charset="0"/>
              <a:ea typeface="Ebrima" panose="02000000000000000000" pitchFamily="2" charset="0"/>
              <a:cs typeface="Segoe UI" panose="020B0502040204020203" pitchFamily="34" charset="0"/>
            </a:rPr>
            <a:t>1,5 mio. kr. i 2025 til decentral kapacitetsopbygning</a:t>
          </a:r>
        </a:p>
      </cdr:txBody>
    </cdr:sp>
  </cdr:relSizeAnchor>
</c:userShapes>
</file>

<file path=ppt/drawings/drawing3.xml><?xml version="1.0" encoding="utf-8"?>
<c:userShapes xmlns:c="http://schemas.openxmlformats.org/drawingml/2006/chart">
  <cdr:relSizeAnchor xmlns:cdr="http://schemas.openxmlformats.org/drawingml/2006/chartDrawing">
    <cdr:from>
      <cdr:x>0.1291</cdr:x>
      <cdr:y>0.38711</cdr:y>
    </cdr:from>
    <cdr:to>
      <cdr:x>0.56663</cdr:x>
      <cdr:y>0.46171</cdr:y>
    </cdr:to>
    <cdr:sp macro="" textlink="">
      <cdr:nvSpPr>
        <cdr:cNvPr id="2" name="Tekstfelt 1">
          <a:extLst xmlns:a="http://schemas.openxmlformats.org/drawingml/2006/main">
            <a:ext uri="{FF2B5EF4-FFF2-40B4-BE49-F238E27FC236}">
              <a16:creationId xmlns:a16="http://schemas.microsoft.com/office/drawing/2014/main" id="{609A241D-70C3-49FB-9FEA-2A815BC18D46}"/>
            </a:ext>
          </a:extLst>
        </cdr:cNvPr>
        <cdr:cNvSpPr txBox="1"/>
      </cdr:nvSpPr>
      <cdr:spPr>
        <a:xfrm xmlns:a="http://schemas.openxmlformats.org/drawingml/2006/main">
          <a:off x="501997" y="1368141"/>
          <a:ext cx="1701305" cy="263662"/>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da-DK" b="1" dirty="0">
            <a:solidFill>
              <a:schemeClr val="bg2"/>
            </a:solidFill>
            <a:latin typeface="Segoe UI" panose="020B0502040204020203" pitchFamily="34" charset="0"/>
            <a:ea typeface="Ebrima" panose="02000000000000000000" pitchFamily="2" charset="0"/>
            <a:cs typeface="Segoe UI" panose="020B0502040204020203" pitchFamily="34" charset="0"/>
          </a:endParaRPr>
        </a:p>
      </cdr:txBody>
    </cdr:sp>
  </cdr:relSizeAnchor>
  <cdr:relSizeAnchor xmlns:cdr="http://schemas.openxmlformats.org/drawingml/2006/chartDrawing">
    <cdr:from>
      <cdr:x>0.53547</cdr:x>
      <cdr:y>0.40435</cdr:y>
    </cdr:from>
    <cdr:to>
      <cdr:x>0.973</cdr:x>
      <cdr:y>0.5</cdr:y>
    </cdr:to>
    <cdr:sp macro="" textlink="">
      <cdr:nvSpPr>
        <cdr:cNvPr id="3" name="Tekstfelt 1">
          <a:extLst xmlns:a="http://schemas.openxmlformats.org/drawingml/2006/main">
            <a:ext uri="{FF2B5EF4-FFF2-40B4-BE49-F238E27FC236}">
              <a16:creationId xmlns:a16="http://schemas.microsoft.com/office/drawing/2014/main" id="{A26CF959-C4B1-4DF2-A1FD-7F99C339FFEA}"/>
            </a:ext>
          </a:extLst>
        </cdr:cNvPr>
        <cdr:cNvSpPr txBox="1"/>
      </cdr:nvSpPr>
      <cdr:spPr>
        <a:xfrm xmlns:a="http://schemas.openxmlformats.org/drawingml/2006/main">
          <a:off x="2082142" y="1429071"/>
          <a:ext cx="1701306" cy="338050"/>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ts val="1900"/>
            </a:lnSpc>
          </a:pPr>
          <a:endParaRPr lang="da-DK" sz="1800" b="1" dirty="0">
            <a:solidFill>
              <a:schemeClr val="bg2"/>
            </a:solidFill>
            <a:latin typeface="Segoe UI" panose="020B0502040204020203" pitchFamily="34" charset="0"/>
            <a:ea typeface="Ebrima" panose="02000000000000000000" pitchFamily="2" charset="0"/>
            <a:cs typeface="Segoe UI" panose="020B0502040204020203" pitchFamily="34" charset="0"/>
          </a:endParaRPr>
        </a:p>
      </cdr:txBody>
    </cdr:sp>
  </cdr:relSizeAnchor>
  <cdr:relSizeAnchor xmlns:cdr="http://schemas.openxmlformats.org/drawingml/2006/chartDrawing">
    <cdr:from>
      <cdr:x>0.23448</cdr:x>
      <cdr:y>0.5</cdr:y>
    </cdr:from>
    <cdr:to>
      <cdr:x>0.80855</cdr:x>
      <cdr:y>0.81408</cdr:y>
    </cdr:to>
    <cdr:sp macro="" textlink="">
      <cdr:nvSpPr>
        <cdr:cNvPr id="4" name="Tekstfelt 1">
          <a:extLst xmlns:a="http://schemas.openxmlformats.org/drawingml/2006/main">
            <a:ext uri="{FF2B5EF4-FFF2-40B4-BE49-F238E27FC236}">
              <a16:creationId xmlns:a16="http://schemas.microsoft.com/office/drawing/2014/main" id="{11F62953-E922-4513-AB49-DC9E5BE83713}"/>
            </a:ext>
          </a:extLst>
        </cdr:cNvPr>
        <cdr:cNvSpPr txBox="1"/>
      </cdr:nvSpPr>
      <cdr:spPr>
        <a:xfrm xmlns:a="http://schemas.openxmlformats.org/drawingml/2006/main">
          <a:off x="911744" y="1767121"/>
          <a:ext cx="2232247" cy="1110047"/>
        </a:xfrm>
        <a:prstGeom xmlns:a="http://schemas.openxmlformats.org/drawingml/2006/main" prst="rect">
          <a:avLst/>
        </a:prstGeom>
        <a:noFill xmlns:a="http://schemas.openxmlformats.org/drawingml/2006/main"/>
      </cdr:spPr>
      <cdr:txBody>
        <a:bodyPr xmlns:a="http://schemas.openxmlformats.org/drawingml/2006/main" wrap="square" lIns="90043" tIns="46736" rIns="90043" bIns="46736"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a-DK" b="1" dirty="0">
              <a:solidFill>
                <a:schemeClr val="bg2"/>
              </a:solidFill>
              <a:latin typeface="Segoe UI" panose="020B0502040204020203" pitchFamily="34" charset="0"/>
              <a:ea typeface="Ebrima" panose="02000000000000000000" pitchFamily="2" charset="0"/>
              <a:cs typeface="Segoe UI" panose="020B0502040204020203" pitchFamily="34" charset="0"/>
            </a:rPr>
            <a:t>4 mio. kr. i 2025 til kapacitetsopbygning og ledelse af stærke børnefællesskaber</a:t>
          </a:r>
        </a:p>
        <a:p xmlns:a="http://schemas.openxmlformats.org/drawingml/2006/main">
          <a:pPr algn="ctr"/>
          <a:endParaRPr lang="da-DK" b="1" dirty="0">
            <a:solidFill>
              <a:schemeClr val="bg2"/>
            </a:solidFill>
            <a:latin typeface="Segoe UI" panose="020B0502040204020203" pitchFamily="34" charset="0"/>
            <a:ea typeface="Ebrima" panose="02000000000000000000" pitchFamily="2" charset="0"/>
            <a:cs typeface="Segoe UI" panose="020B0502040204020203" pitchFamily="34" charset="0"/>
          </a:endParaRPr>
        </a:p>
        <a:p xmlns:a="http://schemas.openxmlformats.org/drawingml/2006/main">
          <a:pPr algn="ctr"/>
          <a:r>
            <a:rPr lang="da-DK" b="1" dirty="0">
              <a:solidFill>
                <a:schemeClr val="bg2"/>
              </a:solidFill>
              <a:latin typeface="Segoe UI" panose="020B0502040204020203" pitchFamily="34" charset="0"/>
              <a:ea typeface="Ebrima" panose="02000000000000000000" pitchFamily="2" charset="0"/>
              <a:cs typeface="Segoe UI" panose="020B0502040204020203" pitchFamily="34" charset="0"/>
            </a:rPr>
            <a:t>stiger til 9,6 mio. kr.</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8T08:58:41.6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2368 288,'0'0</inkml:trace>
  <inkml:trace contextRef="#ctx0" brushRef="#br0" timeOffset="781.41">2368 288,'0'0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8T08:59:25.3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BF1527D8-8589-40CC-873D-EBFE2809A501}" type="datetimeFigureOut">
              <a:rPr lang="da-DK" smtClean="0"/>
              <a:t>12-06-2025</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61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7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57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65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58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9848-4544-EB76-D301-50EE1E95B4E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8D7AF56-0004-3F2F-6449-9040A359C4C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522908B-6502-AE75-F050-BC539B6E951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2ACF66B5-E9FC-DE3D-CA6E-3FCD5B6EC4D5}"/>
              </a:ext>
            </a:extLst>
          </p:cNvPr>
          <p:cNvSpPr>
            <a:spLocks noGrp="1"/>
          </p:cNvSpPr>
          <p:nvPr>
            <p:ph type="sldNum" sz="quarter" idx="5"/>
          </p:nvPr>
        </p:nvSpPr>
        <p:spPr/>
        <p:txBody>
          <a:bodyPr/>
          <a:lstStyle/>
          <a:p>
            <a:fld id="{45599F38-6C5F-49EB-82E0-2624FB3238C2}" type="slidenum">
              <a:rPr lang="da-DK" smtClean="0"/>
              <a:t>16</a:t>
            </a:fld>
            <a:endParaRPr lang="da-DK"/>
          </a:p>
        </p:txBody>
      </p:sp>
    </p:spTree>
    <p:extLst>
      <p:ext uri="{BB962C8B-B14F-4D97-AF65-F5344CB8AC3E}">
        <p14:creationId xmlns:p14="http://schemas.microsoft.com/office/powerpoint/2010/main" val="1030702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6BFE-3CD2-A6E8-390E-D9F1F873F64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1E6DB8-0AAC-A1C5-BC42-327A3C3273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B8C7CA-3344-595E-D1FD-CBB528CD08EE}"/>
              </a:ext>
            </a:extLst>
          </p:cNvPr>
          <p:cNvSpPr>
            <a:spLocks noGrp="1"/>
          </p:cNvSpPr>
          <p:nvPr>
            <p:ph type="body" idx="1"/>
          </p:nvPr>
        </p:nvSpPr>
        <p:spPr/>
        <p:txBody>
          <a:bodyPr/>
          <a:lstStyle/>
          <a:p>
            <a:r>
              <a:rPr lang="da-DK" dirty="0"/>
              <a:t>Vi ved ikke andet, end det vi siger nu, (herunder, hvor mange pladser vi har og hvem der kan komme med) men nu kender I datoen. </a:t>
            </a:r>
          </a:p>
        </p:txBody>
      </p:sp>
      <p:sp>
        <p:nvSpPr>
          <p:cNvPr id="4" name="Pladsholder til slidenummer 3">
            <a:extLst>
              <a:ext uri="{FF2B5EF4-FFF2-40B4-BE49-F238E27FC236}">
                <a16:creationId xmlns:a16="http://schemas.microsoft.com/office/drawing/2014/main" id="{AB0C81E1-CBCF-79EE-EF1D-20A78EA2D8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84C5E-DB72-46FC-BE7C-E3CC67CEF974}"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5566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18</a:t>
            </a:fld>
            <a:endParaRPr lang="da-DK"/>
          </a:p>
        </p:txBody>
      </p:sp>
    </p:spTree>
    <p:extLst>
      <p:ext uri="{BB962C8B-B14F-4D97-AF65-F5344CB8AC3E}">
        <p14:creationId xmlns:p14="http://schemas.microsoft.com/office/powerpoint/2010/main" val="1706139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F0ECF-F6FE-DA77-7D9A-5F1AF2316B1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DB91261-0C8A-CFE3-E554-B353EE17D1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4DE7201-5B22-AC59-AD19-2D24E392C6A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A584BF0-2E56-DDA8-0AA9-E42291BBE2F0}"/>
              </a:ext>
            </a:extLst>
          </p:cNvPr>
          <p:cNvSpPr>
            <a:spLocks noGrp="1"/>
          </p:cNvSpPr>
          <p:nvPr>
            <p:ph type="sldNum" sz="quarter" idx="5"/>
          </p:nvPr>
        </p:nvSpPr>
        <p:spPr/>
        <p:txBody>
          <a:bodyPr/>
          <a:lstStyle/>
          <a:p>
            <a:fld id="{F67BFD3A-E21F-4132-9B52-48020257571C}" type="slidenum">
              <a:rPr lang="da-DK" smtClean="0"/>
              <a:t>19</a:t>
            </a:fld>
            <a:endParaRPr lang="da-DK"/>
          </a:p>
        </p:txBody>
      </p:sp>
    </p:spTree>
    <p:extLst>
      <p:ext uri="{BB962C8B-B14F-4D97-AF65-F5344CB8AC3E}">
        <p14:creationId xmlns:p14="http://schemas.microsoft.com/office/powerpoint/2010/main" val="30526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20</a:t>
            </a:fld>
            <a:endParaRPr lang="da-DK"/>
          </a:p>
        </p:txBody>
      </p:sp>
    </p:spTree>
    <p:extLst>
      <p:ext uri="{BB962C8B-B14F-4D97-AF65-F5344CB8AC3E}">
        <p14:creationId xmlns:p14="http://schemas.microsoft.com/office/powerpoint/2010/main" val="376945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a:t>
            </a:fld>
            <a:endParaRPr lang="da-DK"/>
          </a:p>
        </p:txBody>
      </p:sp>
    </p:spTree>
    <p:extLst>
      <p:ext uri="{BB962C8B-B14F-4D97-AF65-F5344CB8AC3E}">
        <p14:creationId xmlns:p14="http://schemas.microsoft.com/office/powerpoint/2010/main" val="4933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21</a:t>
            </a:fld>
            <a:endParaRPr lang="da-DK"/>
          </a:p>
        </p:txBody>
      </p:sp>
    </p:spTree>
    <p:extLst>
      <p:ext uri="{BB962C8B-B14F-4D97-AF65-F5344CB8AC3E}">
        <p14:creationId xmlns:p14="http://schemas.microsoft.com/office/powerpoint/2010/main" val="192262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22</a:t>
            </a:fld>
            <a:endParaRPr lang="da-DK"/>
          </a:p>
        </p:txBody>
      </p:sp>
    </p:spTree>
    <p:extLst>
      <p:ext uri="{BB962C8B-B14F-4D97-AF65-F5344CB8AC3E}">
        <p14:creationId xmlns:p14="http://schemas.microsoft.com/office/powerpoint/2010/main" val="2004855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23</a:t>
            </a:fld>
            <a:endParaRPr lang="da-DK"/>
          </a:p>
        </p:txBody>
      </p:sp>
    </p:spTree>
    <p:extLst>
      <p:ext uri="{BB962C8B-B14F-4D97-AF65-F5344CB8AC3E}">
        <p14:creationId xmlns:p14="http://schemas.microsoft.com/office/powerpoint/2010/main" val="384703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24</a:t>
            </a:fld>
            <a:endParaRPr lang="da-DK"/>
          </a:p>
        </p:txBody>
      </p:sp>
    </p:spTree>
    <p:extLst>
      <p:ext uri="{BB962C8B-B14F-4D97-AF65-F5344CB8AC3E}">
        <p14:creationId xmlns:p14="http://schemas.microsoft.com/office/powerpoint/2010/main" val="30811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C1B8-41F4-C407-A677-19FD7905859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B09FA2B-AEB2-4358-2ED7-498F0199AF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42A8AB9-ABC8-C945-7524-DD6F0FB4053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8D43947-DEA6-8ECF-8887-C63D9C37ECC8}"/>
              </a:ext>
            </a:extLst>
          </p:cNvPr>
          <p:cNvSpPr>
            <a:spLocks noGrp="1"/>
          </p:cNvSpPr>
          <p:nvPr>
            <p:ph type="sldNum" sz="quarter" idx="5"/>
          </p:nvPr>
        </p:nvSpPr>
        <p:spPr/>
        <p:txBody>
          <a:bodyPr/>
          <a:lstStyle/>
          <a:p>
            <a:fld id="{71384C5E-DB72-46FC-BE7C-E3CC67CEF974}" type="slidenum">
              <a:rPr lang="da-DK" smtClean="0"/>
              <a:t>25</a:t>
            </a:fld>
            <a:endParaRPr lang="da-DK"/>
          </a:p>
        </p:txBody>
      </p:sp>
    </p:spTree>
    <p:extLst>
      <p:ext uri="{BB962C8B-B14F-4D97-AF65-F5344CB8AC3E}">
        <p14:creationId xmlns:p14="http://schemas.microsoft.com/office/powerpoint/2010/main" val="2246885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E6922-084C-92CB-8EB4-AB104FE38E8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EB19B1-6E38-1CB0-08E2-1CB1B2B855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4379623-F3B8-9D25-F4F3-23CFC98D162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233E119-70CA-2938-C2BB-98CA4DE49FD0}"/>
              </a:ext>
            </a:extLst>
          </p:cNvPr>
          <p:cNvSpPr>
            <a:spLocks noGrp="1"/>
          </p:cNvSpPr>
          <p:nvPr>
            <p:ph type="sldNum" sz="quarter" idx="5"/>
          </p:nvPr>
        </p:nvSpPr>
        <p:spPr/>
        <p:txBody>
          <a:bodyPr/>
          <a:lstStyle/>
          <a:p>
            <a:fld id="{45599F38-6C5F-49EB-82E0-2624FB3238C2}" type="slidenum">
              <a:rPr lang="da-DK" smtClean="0"/>
              <a:t>26</a:t>
            </a:fld>
            <a:endParaRPr lang="da-DK"/>
          </a:p>
        </p:txBody>
      </p:sp>
    </p:spTree>
    <p:extLst>
      <p:ext uri="{BB962C8B-B14F-4D97-AF65-F5344CB8AC3E}">
        <p14:creationId xmlns:p14="http://schemas.microsoft.com/office/powerpoint/2010/main" val="1412918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27</a:t>
            </a:fld>
            <a:endParaRPr lang="da-DK"/>
          </a:p>
        </p:txBody>
      </p:sp>
    </p:spTree>
    <p:extLst>
      <p:ext uri="{BB962C8B-B14F-4D97-AF65-F5344CB8AC3E}">
        <p14:creationId xmlns:p14="http://schemas.microsoft.com/office/powerpoint/2010/main" val="229232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28</a:t>
            </a:fld>
            <a:endParaRPr lang="da-DK"/>
          </a:p>
        </p:txBody>
      </p:sp>
    </p:spTree>
    <p:extLst>
      <p:ext uri="{BB962C8B-B14F-4D97-AF65-F5344CB8AC3E}">
        <p14:creationId xmlns:p14="http://schemas.microsoft.com/office/powerpoint/2010/main" val="30547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706F-E35B-3044-5C68-554D9343BA5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5430DF-4700-965B-F0E9-FB3813E512B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B6CD4B3-528C-78DD-498C-652703EEB2E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61C9C72-A80B-32A6-418C-CBB7EA475551}"/>
              </a:ext>
            </a:extLst>
          </p:cNvPr>
          <p:cNvSpPr>
            <a:spLocks noGrp="1"/>
          </p:cNvSpPr>
          <p:nvPr>
            <p:ph type="sldNum" sz="quarter" idx="5"/>
          </p:nvPr>
        </p:nvSpPr>
        <p:spPr/>
        <p:txBody>
          <a:bodyPr/>
          <a:lstStyle/>
          <a:p>
            <a:fld id="{45599F38-6C5F-49EB-82E0-2624FB3238C2}" type="slidenum">
              <a:rPr lang="da-DK" smtClean="0"/>
              <a:t>29</a:t>
            </a:fld>
            <a:endParaRPr lang="da-DK"/>
          </a:p>
        </p:txBody>
      </p:sp>
    </p:spTree>
    <p:extLst>
      <p:ext uri="{BB962C8B-B14F-4D97-AF65-F5344CB8AC3E}">
        <p14:creationId xmlns:p14="http://schemas.microsoft.com/office/powerpoint/2010/main" val="2185557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30</a:t>
            </a:fld>
            <a:endParaRPr lang="da-DK"/>
          </a:p>
        </p:txBody>
      </p:sp>
    </p:spTree>
    <p:extLst>
      <p:ext uri="{BB962C8B-B14F-4D97-AF65-F5344CB8AC3E}">
        <p14:creationId xmlns:p14="http://schemas.microsoft.com/office/powerpoint/2010/main" val="322934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3666428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31</a:t>
            </a:fld>
            <a:endParaRPr lang="da-DK"/>
          </a:p>
        </p:txBody>
      </p:sp>
    </p:spTree>
    <p:extLst>
      <p:ext uri="{BB962C8B-B14F-4D97-AF65-F5344CB8AC3E}">
        <p14:creationId xmlns:p14="http://schemas.microsoft.com/office/powerpoint/2010/main" val="1784161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32</a:t>
            </a:fld>
            <a:endParaRPr lang="da-DK"/>
          </a:p>
        </p:txBody>
      </p:sp>
    </p:spTree>
    <p:extLst>
      <p:ext uri="{BB962C8B-B14F-4D97-AF65-F5344CB8AC3E}">
        <p14:creationId xmlns:p14="http://schemas.microsoft.com/office/powerpoint/2010/main" val="567767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33</a:t>
            </a:fld>
            <a:endParaRPr lang="da-DK"/>
          </a:p>
        </p:txBody>
      </p:sp>
    </p:spTree>
    <p:extLst>
      <p:ext uri="{BB962C8B-B14F-4D97-AF65-F5344CB8AC3E}">
        <p14:creationId xmlns:p14="http://schemas.microsoft.com/office/powerpoint/2010/main" val="531676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C750-22FD-C9C1-9F96-4902642733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55E1687-76CC-46F5-A836-759F451AF53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928AEFE-D812-3695-6B3E-35D987ACF79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AED8163-4447-18E0-3061-B6C453EE1C90}"/>
              </a:ext>
            </a:extLst>
          </p:cNvPr>
          <p:cNvSpPr>
            <a:spLocks noGrp="1"/>
          </p:cNvSpPr>
          <p:nvPr>
            <p:ph type="sldNum" sz="quarter" idx="5"/>
          </p:nvPr>
        </p:nvSpPr>
        <p:spPr/>
        <p:txBody>
          <a:bodyPr/>
          <a:lstStyle/>
          <a:p>
            <a:fld id="{45599F38-6C5F-49EB-82E0-2624FB3238C2}" type="slidenum">
              <a:rPr lang="da-DK" smtClean="0"/>
              <a:t>34</a:t>
            </a:fld>
            <a:endParaRPr lang="da-DK"/>
          </a:p>
        </p:txBody>
      </p:sp>
    </p:spTree>
    <p:extLst>
      <p:ext uri="{BB962C8B-B14F-4D97-AF65-F5344CB8AC3E}">
        <p14:creationId xmlns:p14="http://schemas.microsoft.com/office/powerpoint/2010/main" val="2873715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35</a:t>
            </a:fld>
            <a:endParaRPr lang="da-DK"/>
          </a:p>
        </p:txBody>
      </p:sp>
    </p:spTree>
    <p:extLst>
      <p:ext uri="{BB962C8B-B14F-4D97-AF65-F5344CB8AC3E}">
        <p14:creationId xmlns:p14="http://schemas.microsoft.com/office/powerpoint/2010/main" val="3925708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36</a:t>
            </a:fld>
            <a:endParaRPr lang="da-DK"/>
          </a:p>
        </p:txBody>
      </p:sp>
    </p:spTree>
    <p:extLst>
      <p:ext uri="{BB962C8B-B14F-4D97-AF65-F5344CB8AC3E}">
        <p14:creationId xmlns:p14="http://schemas.microsoft.com/office/powerpoint/2010/main" val="174041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37</a:t>
            </a:fld>
            <a:endParaRPr lang="da-DK"/>
          </a:p>
        </p:txBody>
      </p:sp>
    </p:spTree>
    <p:extLst>
      <p:ext uri="{BB962C8B-B14F-4D97-AF65-F5344CB8AC3E}">
        <p14:creationId xmlns:p14="http://schemas.microsoft.com/office/powerpoint/2010/main" val="867070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2D3F-B7C7-FE84-9483-551A89A2746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1D1DC1E-A2F8-F15A-1118-28643AED7F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58D76A1-6C9F-B04F-769B-5CC29710D20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2ADA156-78C6-3F63-8164-B551C6AAA49E}"/>
              </a:ext>
            </a:extLst>
          </p:cNvPr>
          <p:cNvSpPr>
            <a:spLocks noGrp="1"/>
          </p:cNvSpPr>
          <p:nvPr>
            <p:ph type="sldNum" sz="quarter" idx="5"/>
          </p:nvPr>
        </p:nvSpPr>
        <p:spPr/>
        <p:txBody>
          <a:bodyPr/>
          <a:lstStyle/>
          <a:p>
            <a:fld id="{45599F38-6C5F-49EB-82E0-2624FB3238C2}" type="slidenum">
              <a:rPr lang="da-DK" smtClean="0"/>
              <a:t>38</a:t>
            </a:fld>
            <a:endParaRPr lang="da-DK"/>
          </a:p>
        </p:txBody>
      </p:sp>
    </p:spTree>
    <p:extLst>
      <p:ext uri="{BB962C8B-B14F-4D97-AF65-F5344CB8AC3E}">
        <p14:creationId xmlns:p14="http://schemas.microsoft.com/office/powerpoint/2010/main" val="3459303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39</a:t>
            </a:fld>
            <a:endParaRPr lang="da-DK"/>
          </a:p>
        </p:txBody>
      </p:sp>
    </p:spTree>
    <p:extLst>
      <p:ext uri="{BB962C8B-B14F-4D97-AF65-F5344CB8AC3E}">
        <p14:creationId xmlns:p14="http://schemas.microsoft.com/office/powerpoint/2010/main" val="2873131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40</a:t>
            </a:fld>
            <a:endParaRPr lang="da-DK"/>
          </a:p>
        </p:txBody>
      </p:sp>
    </p:spTree>
    <p:extLst>
      <p:ext uri="{BB962C8B-B14F-4D97-AF65-F5344CB8AC3E}">
        <p14:creationId xmlns:p14="http://schemas.microsoft.com/office/powerpoint/2010/main" val="2705464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a:t>
            </a:fld>
            <a:endParaRPr lang="da-DK"/>
          </a:p>
        </p:txBody>
      </p:sp>
    </p:spTree>
    <p:extLst>
      <p:ext uri="{BB962C8B-B14F-4D97-AF65-F5344CB8AC3E}">
        <p14:creationId xmlns:p14="http://schemas.microsoft.com/office/powerpoint/2010/main" val="381989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41</a:t>
            </a:fld>
            <a:endParaRPr lang="da-DK"/>
          </a:p>
        </p:txBody>
      </p:sp>
    </p:spTree>
    <p:extLst>
      <p:ext uri="{BB962C8B-B14F-4D97-AF65-F5344CB8AC3E}">
        <p14:creationId xmlns:p14="http://schemas.microsoft.com/office/powerpoint/2010/main" val="1455829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E399-C962-FC87-6430-0485F3760CE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DCBB790-9995-AF6E-7727-76165633397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8BAE1B6-5AD1-E69D-427A-7DC1B82C3E5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C3919E9-727E-BB27-C1EE-0C46C97914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615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43</a:t>
            </a:fld>
            <a:endParaRPr lang="da-DK"/>
          </a:p>
        </p:txBody>
      </p:sp>
    </p:spTree>
    <p:extLst>
      <p:ext uri="{BB962C8B-B14F-4D97-AF65-F5344CB8AC3E}">
        <p14:creationId xmlns:p14="http://schemas.microsoft.com/office/powerpoint/2010/main" val="3595511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44</a:t>
            </a:fld>
            <a:endParaRPr lang="da-DK"/>
          </a:p>
        </p:txBody>
      </p:sp>
    </p:spTree>
    <p:extLst>
      <p:ext uri="{BB962C8B-B14F-4D97-AF65-F5344CB8AC3E}">
        <p14:creationId xmlns:p14="http://schemas.microsoft.com/office/powerpoint/2010/main" val="1188387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E388-6DB9-9E4F-AF5A-7AFC73788D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9B3CDE9-6AFD-1B32-A925-30D3B69CD53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8D897A1-B76C-C1D1-330F-5FCDE37A82B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4D2ACFC-86B5-E4FC-3F82-11D976D4D1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319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46</a:t>
            </a:fld>
            <a:endParaRPr lang="da-DK"/>
          </a:p>
        </p:txBody>
      </p:sp>
    </p:spTree>
    <p:extLst>
      <p:ext uri="{BB962C8B-B14F-4D97-AF65-F5344CB8AC3E}">
        <p14:creationId xmlns:p14="http://schemas.microsoft.com/office/powerpoint/2010/main" val="2612462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47</a:t>
            </a:fld>
            <a:endParaRPr lang="da-DK"/>
          </a:p>
        </p:txBody>
      </p:sp>
    </p:spTree>
    <p:extLst>
      <p:ext uri="{BB962C8B-B14F-4D97-AF65-F5344CB8AC3E}">
        <p14:creationId xmlns:p14="http://schemas.microsoft.com/office/powerpoint/2010/main" val="7923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48</a:t>
            </a:fld>
            <a:endParaRPr lang="da-DK"/>
          </a:p>
        </p:txBody>
      </p:sp>
    </p:spTree>
    <p:extLst>
      <p:ext uri="{BB962C8B-B14F-4D97-AF65-F5344CB8AC3E}">
        <p14:creationId xmlns:p14="http://schemas.microsoft.com/office/powerpoint/2010/main" val="543213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49</a:t>
            </a:fld>
            <a:endParaRPr lang="da-DK"/>
          </a:p>
        </p:txBody>
      </p:sp>
    </p:spTree>
    <p:extLst>
      <p:ext uri="{BB962C8B-B14F-4D97-AF65-F5344CB8AC3E}">
        <p14:creationId xmlns:p14="http://schemas.microsoft.com/office/powerpoint/2010/main" val="3334009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50</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008-0555-F3BA-3190-BAAD42DA23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8ACD8A-40C6-B69F-86A4-763FCEA1F6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D35C12C-C8CC-B8A7-71F4-A6D60043CE5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2BE1CD0-A7A6-03FF-4CBD-27BF6CBB2453}"/>
              </a:ext>
            </a:extLst>
          </p:cNvPr>
          <p:cNvSpPr>
            <a:spLocks noGrp="1"/>
          </p:cNvSpPr>
          <p:nvPr>
            <p:ph type="sldNum" sz="quarter" idx="5"/>
          </p:nvPr>
        </p:nvSpPr>
        <p:spPr/>
        <p:txBody>
          <a:bodyPr/>
          <a:lstStyle/>
          <a:p>
            <a:fld id="{45599F38-6C5F-49EB-82E0-2624FB3238C2}" type="slidenum">
              <a:rPr lang="da-DK" smtClean="0"/>
              <a:t>5</a:t>
            </a:fld>
            <a:endParaRPr lang="da-DK"/>
          </a:p>
        </p:txBody>
      </p:sp>
    </p:spTree>
    <p:extLst>
      <p:ext uri="{BB962C8B-B14F-4D97-AF65-F5344CB8AC3E}">
        <p14:creationId xmlns:p14="http://schemas.microsoft.com/office/powerpoint/2010/main" val="281025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629747" rtl="0" eaLnBrk="1" fontAlgn="auto" latinLnBrk="0" hangingPunct="1">
              <a:lnSpc>
                <a:spcPct val="100000"/>
              </a:lnSpc>
              <a:spcBef>
                <a:spcPts val="0"/>
              </a:spcBef>
              <a:spcAft>
                <a:spcPts val="0"/>
              </a:spcAft>
              <a:buClrTx/>
              <a:buSzTx/>
              <a:buFontTx/>
              <a:buNone/>
              <a:tabLst/>
              <a:defRPr/>
            </a:pPr>
            <a:fld id="{DFBE0516-80C2-4E5A-B1F9-F0C8D661D94D}" type="slidenum">
              <a:rPr kumimoji="0" lang="da-DK"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29747" rtl="0" eaLnBrk="1" fontAlgn="auto" latinLnBrk="0" hangingPunct="1">
                <a:lnSpc>
                  <a:spcPct val="100000"/>
                </a:lnSpc>
                <a:spcBef>
                  <a:spcPts val="0"/>
                </a:spcBef>
                <a:spcAft>
                  <a:spcPts val="0"/>
                </a:spcAft>
                <a:buClrTx/>
                <a:buSzTx/>
                <a:buFontTx/>
                <a:buNone/>
                <a:tabLst/>
                <a:defRPr/>
              </a:pPr>
              <a:t>6</a:t>
            </a:fld>
            <a:endParaRPr kumimoji="0" lang="da-DK"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24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607391">
              <a:defRPr/>
            </a:pPr>
            <a:endParaRPr lang="da-DK" sz="700" dirty="0"/>
          </a:p>
        </p:txBody>
      </p:sp>
      <p:sp>
        <p:nvSpPr>
          <p:cNvPr id="4" name="Pladsholder til slidenummer 3"/>
          <p:cNvSpPr>
            <a:spLocks noGrp="1"/>
          </p:cNvSpPr>
          <p:nvPr>
            <p:ph type="sldNum" sz="quarter" idx="5"/>
          </p:nvPr>
        </p:nvSpPr>
        <p:spPr/>
        <p:txBody>
          <a:bodyPr/>
          <a:lstStyle/>
          <a:p>
            <a:pPr marL="0" marR="0" lvl="0" indent="0" algn="r" defTabSz="607391" rtl="0" eaLnBrk="1" fontAlgn="auto" latinLnBrk="0" hangingPunct="1">
              <a:lnSpc>
                <a:spcPct val="100000"/>
              </a:lnSpc>
              <a:spcBef>
                <a:spcPts val="0"/>
              </a:spcBef>
              <a:spcAft>
                <a:spcPts val="0"/>
              </a:spcAft>
              <a:buClrTx/>
              <a:buSzTx/>
              <a:buFontTx/>
              <a:buNone/>
              <a:tabLst/>
              <a:defRPr/>
            </a:pPr>
            <a:fld id="{DFBE0516-80C2-4E5A-B1F9-F0C8D661D94D}" type="slidenum">
              <a:rPr kumimoji="0" lang="da-DK"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07391" rtl="0" eaLnBrk="1" fontAlgn="auto" latinLnBrk="0" hangingPunct="1">
                <a:lnSpc>
                  <a:spcPct val="100000"/>
                </a:lnSpc>
                <a:spcBef>
                  <a:spcPts val="0"/>
                </a:spcBef>
                <a:spcAft>
                  <a:spcPts val="0"/>
                </a:spcAft>
                <a:buClrTx/>
                <a:buSzTx/>
                <a:buFontTx/>
                <a:buNone/>
                <a:tabLst/>
                <a:defRPr/>
              </a:pPr>
              <a:t>7</a:t>
            </a:fld>
            <a:endParaRPr kumimoji="0" lang="da-DK"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6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629747" rtl="0" eaLnBrk="1" fontAlgn="auto" latinLnBrk="0" hangingPunct="1">
              <a:lnSpc>
                <a:spcPct val="100000"/>
              </a:lnSpc>
              <a:spcBef>
                <a:spcPts val="0"/>
              </a:spcBef>
              <a:spcAft>
                <a:spcPts val="0"/>
              </a:spcAft>
              <a:buClrTx/>
              <a:buSzTx/>
              <a:buFontTx/>
              <a:buNone/>
              <a:tabLst/>
              <a:defRPr/>
            </a:pPr>
            <a:fld id="{DFBE0516-80C2-4E5A-B1F9-F0C8D661D94D}" type="slidenum">
              <a:rPr kumimoji="0" lang="da-DK" sz="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29747" rtl="0" eaLnBrk="1" fontAlgn="auto" latinLnBrk="0" hangingPunct="1">
                <a:lnSpc>
                  <a:spcPct val="100000"/>
                </a:lnSpc>
                <a:spcBef>
                  <a:spcPts val="0"/>
                </a:spcBef>
                <a:spcAft>
                  <a:spcPts val="0"/>
                </a:spcAft>
                <a:buClrTx/>
                <a:buSzTx/>
                <a:buFontTx/>
                <a:buNone/>
                <a:tabLst/>
                <a:defRPr/>
              </a:pPr>
              <a:t>8</a:t>
            </a:fld>
            <a:endParaRPr kumimoji="0" lang="da-DK"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859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EE8CEEAD-52D4-43DD-B239-035B7ED7F72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75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3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34.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1.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2.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7.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8.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8.bin"/><Relationship Id="rId7" Type="http://schemas.openxmlformats.org/officeDocument/2006/relationships/image" Target="../media/image30.png"/><Relationship Id="rId2" Type="http://schemas.openxmlformats.org/officeDocument/2006/relationships/slideMaster" Target="../slideMasters/slideMaster6.xml"/><Relationship Id="rId1" Type="http://schemas.openxmlformats.org/officeDocument/2006/relationships/tags" Target="../tags/tag6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5.bin"/><Relationship Id="rId7" Type="http://schemas.openxmlformats.org/officeDocument/2006/relationships/image" Target="../media/image30.png"/><Relationship Id="rId2" Type="http://schemas.openxmlformats.org/officeDocument/2006/relationships/slideMaster" Target="../slideMasters/slideMaster6.xml"/><Relationship Id="rId1" Type="http://schemas.openxmlformats.org/officeDocument/2006/relationships/tags" Target="../tags/tag6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70.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71.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72.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73.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7.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0C4028A-20C7-471F-8D1C-43382DBB6AC0}" type="datetime1">
              <a:rPr lang="da-DK" smtClean="0"/>
              <a:t>12-06-2025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77AB4B9D-1DA2-4440-80B9-C2E5B64813EC}" type="datetime1">
              <a:rPr lang="da-DK" smtClean="0"/>
              <a:t>12-06-2025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CE68CCF1-00CC-44B7-8344-3E6D8629D93F}" type="datetime1">
              <a:rPr lang="da-DK" smtClean="0"/>
              <a:t>12-06-2025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99FEAC8-E43C-41AF-A36C-D015EB7F5BB6}" type="datetime1">
              <a:rPr lang="da-DK" smtClean="0"/>
              <a:t>12-06-2025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C612010-DBA9-41BE-89EB-BEFE449F5C37}" type="slidenum">
              <a:rPr lang="da-DK" smtClean="0"/>
              <a:pPr/>
              <a:t>‹nr.›</a:t>
            </a:fld>
            <a:endParaRPr lang="da-DK"/>
          </a:p>
        </p:txBody>
      </p:sp>
    </p:spTree>
    <p:extLst>
      <p:ext uri="{BB962C8B-B14F-4D97-AF65-F5344CB8AC3E}">
        <p14:creationId xmlns:p14="http://schemas.microsoft.com/office/powerpoint/2010/main" val="52056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87567-5196-6BC5-948C-6FA426A76B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087C4F-4AA2-4719-AACE-5942AE73DEF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D9975-022C-52B2-08CD-467224B1F7C4}"/>
              </a:ext>
            </a:extLst>
          </p:cNvPr>
          <p:cNvSpPr>
            <a:spLocks noGrp="1"/>
          </p:cNvSpPr>
          <p:nvPr>
            <p:ph type="dt" sz="half" idx="10"/>
          </p:nvPr>
        </p:nvSpPr>
        <p:spPr/>
        <p:txBody>
          <a:bodyPr/>
          <a:lstStyle/>
          <a:p>
            <a:fld id="{9FB3DC3A-DBAE-49E8-830B-AEED2587DE6D}" type="datetime1">
              <a:rPr lang="da-DK" smtClean="0"/>
              <a:t>12-06-2025</a:t>
            </a:fld>
            <a:endParaRPr lang="da-DK"/>
          </a:p>
        </p:txBody>
      </p:sp>
      <p:sp>
        <p:nvSpPr>
          <p:cNvPr id="5" name="Pladsholder til sidefod 4">
            <a:extLst>
              <a:ext uri="{FF2B5EF4-FFF2-40B4-BE49-F238E27FC236}">
                <a16:creationId xmlns:a16="http://schemas.microsoft.com/office/drawing/2014/main" id="{56DDA8CA-72B6-563D-B180-EA4FCCFFB6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BCA7FA-C0CE-C74C-711F-AA45FD42045B}"/>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228237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C7655-AF95-EB38-CA96-5E12289B6A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B0201CC-9F5F-8EF8-5C6A-34586A10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94B4DE-AE73-1C10-926E-C74169CB9E58}"/>
              </a:ext>
            </a:extLst>
          </p:cNvPr>
          <p:cNvSpPr>
            <a:spLocks noGrp="1"/>
          </p:cNvSpPr>
          <p:nvPr>
            <p:ph type="dt" sz="half" idx="10"/>
          </p:nvPr>
        </p:nvSpPr>
        <p:spPr/>
        <p:txBody>
          <a:bodyPr/>
          <a:lstStyle/>
          <a:p>
            <a:fld id="{A267F702-2E8C-4F03-847A-66CFB1A2C604}" type="datetime1">
              <a:rPr lang="da-DK" smtClean="0"/>
              <a:t>12-06-2025</a:t>
            </a:fld>
            <a:endParaRPr lang="da-DK"/>
          </a:p>
        </p:txBody>
      </p:sp>
      <p:sp>
        <p:nvSpPr>
          <p:cNvPr id="5" name="Pladsholder til sidefod 4">
            <a:extLst>
              <a:ext uri="{FF2B5EF4-FFF2-40B4-BE49-F238E27FC236}">
                <a16:creationId xmlns:a16="http://schemas.microsoft.com/office/drawing/2014/main" id="{39D32FC8-579D-934E-DC70-FBDA50C21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D81A94-7911-D9A6-58BF-B01AECC301B7}"/>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102280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500A526-F576-4CB2-B5E9-3BC1FCE8CD69}" type="datetime1">
              <a:rPr lang="da-DK" smtClean="0"/>
              <a:t>12-06-2025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el, tekst og clipartbilled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0"/>
            <a:ext cx="5384800" cy="45339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multimedieklip 3"/>
          <p:cNvSpPr>
            <a:spLocks noGrp="1"/>
          </p:cNvSpPr>
          <p:nvPr>
            <p:ph type="clipArt" sz="half" idx="2"/>
          </p:nvPr>
        </p:nvSpPr>
        <p:spPr>
          <a:xfrm>
            <a:off x="6197600" y="1600200"/>
            <a:ext cx="5384800" cy="4533900"/>
          </a:xfrm>
        </p:spPr>
        <p:txBody>
          <a:bodyPr/>
          <a:lstStyle/>
          <a:p>
            <a:pPr lvl="0"/>
            <a:endParaRPr lang="da-DK" noProof="0"/>
          </a:p>
        </p:txBody>
      </p:sp>
      <p:sp>
        <p:nvSpPr>
          <p:cNvPr id="5" name="Rectangle 218">
            <a:extLst>
              <a:ext uri="{FF2B5EF4-FFF2-40B4-BE49-F238E27FC236}">
                <a16:creationId xmlns:a16="http://schemas.microsoft.com/office/drawing/2014/main" id="{8313137D-D6C4-83A9-5386-3C9DA606133C}"/>
              </a:ext>
            </a:extLst>
          </p:cNvPr>
          <p:cNvSpPr>
            <a:spLocks noGrp="1" noChangeArrowheads="1"/>
          </p:cNvSpPr>
          <p:nvPr>
            <p:ph type="sldNum" sz="quarter" idx="10"/>
          </p:nvPr>
        </p:nvSpPr>
        <p:spPr>
          <a:ln/>
        </p:spPr>
        <p:txBody>
          <a:bodyPr/>
          <a:lstStyle>
            <a:lvl1pPr>
              <a:defRPr/>
            </a:lvl1pPr>
          </a:lstStyle>
          <a:p>
            <a:pPr>
              <a:defRPr/>
            </a:pPr>
            <a:fld id="{D67CA043-D9CE-442C-AC61-B537C61ECD81}" type="slidenum">
              <a:rPr lang="da-DK" altLang="da-DK"/>
              <a:pPr>
                <a:defRPr/>
              </a:pPr>
              <a:t>‹nr.›</a:t>
            </a:fld>
            <a:endParaRPr lang="da-DK" altLang="da-DK"/>
          </a:p>
        </p:txBody>
      </p:sp>
      <p:sp>
        <p:nvSpPr>
          <p:cNvPr id="6" name="Rectangle 219">
            <a:extLst>
              <a:ext uri="{FF2B5EF4-FFF2-40B4-BE49-F238E27FC236}">
                <a16:creationId xmlns:a16="http://schemas.microsoft.com/office/drawing/2014/main" id="{3710C72D-B683-4243-FD02-69607EF3E28F}"/>
              </a:ext>
            </a:extLst>
          </p:cNvPr>
          <p:cNvSpPr>
            <a:spLocks noGrp="1" noChangeArrowheads="1"/>
          </p:cNvSpPr>
          <p:nvPr>
            <p:ph type="dt" sz="half" idx="11"/>
          </p:nvPr>
        </p:nvSpPr>
        <p:spPr>
          <a:ln/>
        </p:spPr>
        <p:txBody>
          <a:bodyPr/>
          <a:lstStyle>
            <a:lvl1pPr>
              <a:defRPr/>
            </a:lvl1pPr>
          </a:lstStyle>
          <a:p>
            <a:pPr>
              <a:defRPr/>
            </a:pPr>
            <a:fld id="{E7C516CA-6283-453A-87CE-8EB12CDA4539}" type="datetime1">
              <a:rPr lang="da-DK" smtClean="0"/>
              <a:t>12-06-2025</a:t>
            </a:fld>
            <a:endParaRPr lang="da-DK"/>
          </a:p>
        </p:txBody>
      </p:sp>
      <p:sp>
        <p:nvSpPr>
          <p:cNvPr id="7" name="Rectangle 220">
            <a:extLst>
              <a:ext uri="{FF2B5EF4-FFF2-40B4-BE49-F238E27FC236}">
                <a16:creationId xmlns:a16="http://schemas.microsoft.com/office/drawing/2014/main" id="{694D4521-24EF-3A58-ACA9-CFAEFAF48E67}"/>
              </a:ext>
            </a:extLst>
          </p:cNvPr>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12015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99937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51629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288203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006522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557620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2937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8647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133379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09226756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8A9766E-061B-4930-8955-BECD461A0379}" type="datetime1">
              <a:rPr lang="da-DK" smtClean="0"/>
              <a:t>12-06-2025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98226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55271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53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0037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304590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189348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411852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3634313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14249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644877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FE9E665B-F97D-415C-88F5-486C1A9D5FEA}" type="datetime1">
              <a:rPr lang="da-DK" smtClean="0"/>
              <a:t>12-06-2025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496447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2942285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1797535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8542083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387239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 fuld 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3888" y="1557337"/>
            <a:ext cx="10944223" cy="4535488"/>
          </a:xfrm>
          <a:prstGeom prst="rect">
            <a:avLst/>
          </a:prstGeom>
        </p:spPr>
        <p:txBody>
          <a:bodyPr anchor="ctr" anchorCtr="0"/>
          <a:lstStyle>
            <a:lvl1pPr algn="ctr">
              <a:defRPr sz="3200" b="1">
                <a:solidFill>
                  <a:schemeClr val="accent4"/>
                </a:solidFill>
              </a:defRPr>
            </a:lvl1pPr>
          </a:lstStyle>
          <a:p>
            <a:endParaRPr lang="da-DK" dirty="0"/>
          </a:p>
        </p:txBody>
      </p:sp>
    </p:spTree>
    <p:extLst>
      <p:ext uri="{BB962C8B-B14F-4D97-AF65-F5344CB8AC3E}">
        <p14:creationId xmlns:p14="http://schemas.microsoft.com/office/powerpoint/2010/main" val="3781451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lede - halv sid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7" name="Pladsholder til tekst 6">
            <a:extLst>
              <a:ext uri="{FF2B5EF4-FFF2-40B4-BE49-F238E27FC236}">
                <a16:creationId xmlns:a16="http://schemas.microsoft.com/office/drawing/2014/main" id="{8EC12CBA-B651-4801-AEFB-4AC451959534}"/>
              </a:ext>
            </a:extLst>
          </p:cNvPr>
          <p:cNvSpPr>
            <a:spLocks noGrp="1"/>
          </p:cNvSpPr>
          <p:nvPr>
            <p:ph type="body" sz="quarter" idx="12" hasCustomPrompt="1"/>
          </p:nvPr>
        </p:nvSpPr>
        <p:spPr>
          <a:xfrm>
            <a:off x="858838" y="1663700"/>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291884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lede - halv sid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3" name="Pladsholder til tekst 2">
            <a:extLst>
              <a:ext uri="{FF2B5EF4-FFF2-40B4-BE49-F238E27FC236}">
                <a16:creationId xmlns:a16="http://schemas.microsoft.com/office/drawing/2014/main" id="{77AD16C4-74B4-4CC1-B9B5-CDD670FBB0C0}"/>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schemeClr val="bg1"/>
                </a:solidFill>
              </a:rPr>
              <a:t>Lorem</a:t>
            </a:r>
            <a:r>
              <a:rPr lang="da-DK" dirty="0">
                <a:solidFill>
                  <a:schemeClr val="bg1"/>
                </a:solidFill>
              </a:rPr>
              <a:t> </a:t>
            </a:r>
            <a:r>
              <a:rPr lang="da-DK" dirty="0" err="1">
                <a:solidFill>
                  <a:schemeClr val="bg1"/>
                </a:solidFill>
              </a:rPr>
              <a:t>ipsum</a:t>
            </a:r>
            <a:r>
              <a:rPr lang="da-DK" dirty="0">
                <a:solidFill>
                  <a:schemeClr val="bg1"/>
                </a:solidFill>
              </a:rPr>
              <a:t> </a:t>
            </a:r>
            <a:r>
              <a:rPr lang="da-DK" dirty="0" err="1">
                <a:solidFill>
                  <a:schemeClr val="bg1"/>
                </a:solidFill>
              </a:rPr>
              <a:t>dolor</a:t>
            </a:r>
            <a:r>
              <a:rPr lang="da-DK" dirty="0">
                <a:solidFill>
                  <a:schemeClr val="bg1"/>
                </a:solidFill>
              </a:rPr>
              <a:t> sit </a:t>
            </a:r>
            <a:r>
              <a:rPr lang="da-DK" dirty="0" err="1">
                <a:solidFill>
                  <a:schemeClr val="bg1"/>
                </a:solidFill>
              </a:rPr>
              <a:t>amet</a:t>
            </a:r>
            <a:r>
              <a:rPr lang="da-DK" dirty="0">
                <a:solidFill>
                  <a:schemeClr val="bg1"/>
                </a:solidFill>
              </a:rPr>
              <a:t>, </a:t>
            </a:r>
            <a:r>
              <a:rPr lang="da-DK" dirty="0" err="1">
                <a:solidFill>
                  <a:schemeClr val="bg1"/>
                </a:solidFill>
              </a:rPr>
              <a:t>consectetur</a:t>
            </a:r>
            <a:r>
              <a:rPr lang="da-DK" dirty="0">
                <a:solidFill>
                  <a:schemeClr val="bg1"/>
                </a:solidFill>
              </a:rPr>
              <a:t> </a:t>
            </a:r>
            <a:r>
              <a:rPr lang="da-DK" dirty="0" err="1">
                <a:solidFill>
                  <a:schemeClr val="bg1"/>
                </a:solidFill>
              </a:rPr>
              <a:t>adipiscing</a:t>
            </a:r>
            <a:r>
              <a:rPr lang="da-DK" dirty="0">
                <a:solidFill>
                  <a:schemeClr val="bg1"/>
                </a:solidFill>
              </a:rPr>
              <a:t> </a:t>
            </a:r>
            <a:r>
              <a:rPr lang="da-DK" dirty="0" err="1">
                <a:solidFill>
                  <a:schemeClr val="bg1"/>
                </a:solidFill>
              </a:rPr>
              <a:t>elit</a:t>
            </a:r>
            <a:r>
              <a:rPr lang="da-DK" dirty="0">
                <a:solidFill>
                  <a:schemeClr val="bg1"/>
                </a:solidFill>
              </a:rPr>
              <a:t>. Vivamus non eros </a:t>
            </a:r>
            <a:r>
              <a:rPr lang="da-DK" dirty="0" err="1">
                <a:solidFill>
                  <a:schemeClr val="bg1"/>
                </a:solidFill>
              </a:rPr>
              <a:t>quis</a:t>
            </a:r>
            <a:r>
              <a:rPr lang="da-DK" dirty="0">
                <a:solidFill>
                  <a:schemeClr val="bg1"/>
                </a:solidFill>
              </a:rPr>
              <a:t> </a:t>
            </a:r>
            <a:r>
              <a:rPr lang="da-DK" dirty="0" err="1">
                <a:solidFill>
                  <a:schemeClr val="bg1"/>
                </a:solidFill>
              </a:rPr>
              <a:t>urna</a:t>
            </a:r>
            <a:r>
              <a:rPr lang="da-DK" dirty="0">
                <a:solidFill>
                  <a:schemeClr val="bg1"/>
                </a:solidFill>
              </a:rPr>
              <a:t> </a:t>
            </a:r>
            <a:r>
              <a:rPr lang="da-DK" dirty="0" err="1">
                <a:solidFill>
                  <a:schemeClr val="bg1"/>
                </a:solidFill>
              </a:rPr>
              <a:t>mollis</a:t>
            </a:r>
            <a:r>
              <a:rPr lang="da-DK" dirty="0">
                <a:solidFill>
                  <a:schemeClr val="bg1"/>
                </a:solidFill>
              </a:rPr>
              <a:t> finibus. </a:t>
            </a:r>
            <a:r>
              <a:rPr lang="da-DK" dirty="0" err="1">
                <a:solidFill>
                  <a:schemeClr val="bg1"/>
                </a:solidFill>
              </a:rPr>
              <a:t>Nulla</a:t>
            </a:r>
            <a:r>
              <a:rPr lang="da-DK" dirty="0">
                <a:solidFill>
                  <a:schemeClr val="bg1"/>
                </a:solidFill>
              </a:rPr>
              <a:t> </a:t>
            </a:r>
            <a:r>
              <a:rPr lang="da-DK" dirty="0" err="1">
                <a:solidFill>
                  <a:schemeClr val="bg1"/>
                </a:solidFill>
              </a:rPr>
              <a:t>lacinia</a:t>
            </a:r>
            <a:r>
              <a:rPr lang="da-DK" dirty="0">
                <a:solidFill>
                  <a:schemeClr val="bg1"/>
                </a:solidFill>
              </a:rPr>
              <a:t> </a:t>
            </a:r>
            <a:r>
              <a:rPr lang="da-DK" dirty="0" err="1">
                <a:solidFill>
                  <a:schemeClr val="bg1"/>
                </a:solidFill>
              </a:rPr>
              <a:t>ligula</a:t>
            </a:r>
            <a:r>
              <a:rPr lang="da-DK" dirty="0">
                <a:solidFill>
                  <a:schemeClr val="bg1"/>
                </a:solidFill>
              </a:rPr>
              <a:t> ut </a:t>
            </a:r>
            <a:r>
              <a:rPr lang="da-DK" dirty="0" err="1">
                <a:solidFill>
                  <a:schemeClr val="bg1"/>
                </a:solidFill>
              </a:rPr>
              <a:t>eleifend</a:t>
            </a:r>
            <a:r>
              <a:rPr lang="da-DK" dirty="0">
                <a:solidFill>
                  <a:schemeClr val="bg1"/>
                </a:solidFill>
              </a:rPr>
              <a:t> </a:t>
            </a:r>
            <a:r>
              <a:rPr lang="da-DK" dirty="0" err="1">
                <a:solidFill>
                  <a:schemeClr val="bg1"/>
                </a:solidFill>
              </a:rPr>
              <a:t>vestibulum</a:t>
            </a:r>
            <a:r>
              <a:rPr lang="da-DK" dirty="0">
                <a:solidFill>
                  <a:schemeClr val="bg1"/>
                </a:solidFill>
              </a:rPr>
              <a:t>. </a:t>
            </a:r>
            <a:r>
              <a:rPr lang="da-DK" dirty="0" err="1">
                <a:solidFill>
                  <a:schemeClr val="bg1"/>
                </a:solidFill>
              </a:rPr>
              <a:t>Nullam</a:t>
            </a:r>
            <a:r>
              <a:rPr lang="da-DK" dirty="0">
                <a:solidFill>
                  <a:schemeClr val="bg1"/>
                </a:solidFill>
              </a:rPr>
              <a:t> </a:t>
            </a:r>
            <a:r>
              <a:rPr lang="da-DK" dirty="0" err="1">
                <a:solidFill>
                  <a:schemeClr val="bg1"/>
                </a:solidFill>
              </a:rPr>
              <a:t>semper</a:t>
            </a:r>
            <a:r>
              <a:rPr lang="da-DK" dirty="0">
                <a:solidFill>
                  <a:schemeClr val="bg1"/>
                </a:solidFill>
              </a:rPr>
              <a:t> </a:t>
            </a:r>
            <a:r>
              <a:rPr lang="da-DK" dirty="0" err="1">
                <a:solidFill>
                  <a:schemeClr val="bg1"/>
                </a:solidFill>
              </a:rPr>
              <a:t>mollis</a:t>
            </a:r>
            <a:r>
              <a:rPr lang="da-DK" dirty="0">
                <a:solidFill>
                  <a:schemeClr val="bg1"/>
                </a:solidFill>
              </a:rPr>
              <a:t> </a:t>
            </a:r>
            <a:r>
              <a:rPr lang="da-DK" dirty="0" err="1">
                <a:solidFill>
                  <a:schemeClr val="bg1"/>
                </a:solidFill>
              </a:rPr>
              <a:t>dolor</a:t>
            </a:r>
            <a:r>
              <a:rPr lang="da-DK" dirty="0">
                <a:solidFill>
                  <a:schemeClr val="bg1"/>
                </a:solidFill>
              </a:rPr>
              <a:t> et </a:t>
            </a:r>
            <a:r>
              <a:rPr lang="da-DK" dirty="0" err="1">
                <a:solidFill>
                  <a:schemeClr val="bg1"/>
                </a:solidFill>
              </a:rPr>
              <a:t>fermentum</a:t>
            </a:r>
            <a:r>
              <a:rPr lang="da-DK" dirty="0">
                <a:solidFill>
                  <a:schemeClr val="bg1"/>
                </a:solidFill>
              </a:rPr>
              <a:t>. </a:t>
            </a:r>
            <a:endParaRPr lang="da-DK" sz="500" b="1" dirty="0">
              <a:solidFill>
                <a:schemeClr val="bg1"/>
              </a:solidFill>
            </a:endParaRPr>
          </a:p>
        </p:txBody>
      </p:sp>
    </p:spTree>
    <p:extLst>
      <p:ext uri="{BB962C8B-B14F-4D97-AF65-F5344CB8AC3E}">
        <p14:creationId xmlns:p14="http://schemas.microsoft.com/office/powerpoint/2010/main" val="436053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ådhus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347657"/>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1977069"/>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2539044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ådhus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397" name="Gruppe 396">
            <a:extLst>
              <a:ext uri="{FF2B5EF4-FFF2-40B4-BE49-F238E27FC236}">
                <a16:creationId xmlns:a16="http://schemas.microsoft.com/office/drawing/2014/main" id="{87DD6165-4E1E-4413-B3C2-597A1B64D0C8}"/>
              </a:ext>
            </a:extLst>
          </p:cNvPr>
          <p:cNvGrpSpPr>
            <a:grpSpLocks noChangeAspect="1"/>
          </p:cNvGrpSpPr>
          <p:nvPr userDrawn="1"/>
        </p:nvGrpSpPr>
        <p:grpSpPr>
          <a:xfrm flipH="1">
            <a:off x="9330607" y="2347657"/>
            <a:ext cx="1892210" cy="693435"/>
            <a:chOff x="7698172" y="1860827"/>
            <a:chExt cx="2046398" cy="794493"/>
          </a:xfrm>
        </p:grpSpPr>
        <p:sp>
          <p:nvSpPr>
            <p:cNvPr id="398" name="Ellipse 397">
              <a:extLst>
                <a:ext uri="{FF2B5EF4-FFF2-40B4-BE49-F238E27FC236}">
                  <a16:creationId xmlns:a16="http://schemas.microsoft.com/office/drawing/2014/main" id="{98C07B42-AE6A-4837-BCA4-8CC0CA99C07A}"/>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Ellipse 398">
              <a:extLst>
                <a:ext uri="{FF2B5EF4-FFF2-40B4-BE49-F238E27FC236}">
                  <a16:creationId xmlns:a16="http://schemas.microsoft.com/office/drawing/2014/main" id="{1593D651-8EA5-4F32-A99B-CC593B73D6B5}"/>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Ellipse 399">
              <a:extLst>
                <a:ext uri="{FF2B5EF4-FFF2-40B4-BE49-F238E27FC236}">
                  <a16:creationId xmlns:a16="http://schemas.microsoft.com/office/drawing/2014/main" id="{ADB31D50-A5DF-4BFC-A62E-531D52ED79EF}"/>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Ellipse 400">
              <a:extLst>
                <a:ext uri="{FF2B5EF4-FFF2-40B4-BE49-F238E27FC236}">
                  <a16:creationId xmlns:a16="http://schemas.microsoft.com/office/drawing/2014/main" id="{D4208CE4-871D-4E6B-9E4E-05E6613264EB}"/>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2" name="Ellipse 401">
              <a:extLst>
                <a:ext uri="{FF2B5EF4-FFF2-40B4-BE49-F238E27FC236}">
                  <a16:creationId xmlns:a16="http://schemas.microsoft.com/office/drawing/2014/main" id="{B96C0578-97A7-420F-8816-4E9798EDA332}"/>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3" name="Ellipse 402">
              <a:extLst>
                <a:ext uri="{FF2B5EF4-FFF2-40B4-BE49-F238E27FC236}">
                  <a16:creationId xmlns:a16="http://schemas.microsoft.com/office/drawing/2014/main" id="{6E38495F-8EBB-453F-A8E1-7EE8B88D5809}"/>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95" name="Rektangel 394">
            <a:extLst>
              <a:ext uri="{FF2B5EF4-FFF2-40B4-BE49-F238E27FC236}">
                <a16:creationId xmlns:a16="http://schemas.microsoft.com/office/drawing/2014/main" id="{BB8396C8-7C89-4E07-87F1-4EA318B96B10}"/>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396" name="Pladsholder til tekst 5">
            <a:extLst>
              <a:ext uri="{FF2B5EF4-FFF2-40B4-BE49-F238E27FC236}">
                <a16:creationId xmlns:a16="http://schemas.microsoft.com/office/drawing/2014/main" id="{7F4250AC-C85F-4804-9C4A-1E7F8D951B43}"/>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grpSp>
        <p:nvGrpSpPr>
          <p:cNvPr id="404" name="Gruppe 403">
            <a:extLst>
              <a:ext uri="{FF2B5EF4-FFF2-40B4-BE49-F238E27FC236}">
                <a16:creationId xmlns:a16="http://schemas.microsoft.com/office/drawing/2014/main" id="{4EF02B02-D504-4DF3-9737-4A49E339ED23}"/>
              </a:ext>
            </a:extLst>
          </p:cNvPr>
          <p:cNvGrpSpPr/>
          <p:nvPr userDrawn="1"/>
        </p:nvGrpSpPr>
        <p:grpSpPr>
          <a:xfrm>
            <a:off x="6270980" y="1977069"/>
            <a:ext cx="2046398" cy="794493"/>
            <a:chOff x="6270980" y="1977069"/>
            <a:chExt cx="2046398" cy="794493"/>
          </a:xfrm>
        </p:grpSpPr>
        <p:sp>
          <p:nvSpPr>
            <p:cNvPr id="405" name="Ellipse 404">
              <a:extLst>
                <a:ext uri="{FF2B5EF4-FFF2-40B4-BE49-F238E27FC236}">
                  <a16:creationId xmlns:a16="http://schemas.microsoft.com/office/drawing/2014/main" id="{475692B7-9452-4DE7-8219-6569140AA5D7}"/>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8B68476A-CFB8-46C2-AAA5-AECB012FBA4B}"/>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4BB6AB6C-8B2D-413E-B193-7B5838077802}"/>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0BE6590B-68FE-44FE-BC8B-60F7ABE8CCF4}"/>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Ellipse 408">
              <a:extLst>
                <a:ext uri="{FF2B5EF4-FFF2-40B4-BE49-F238E27FC236}">
                  <a16:creationId xmlns:a16="http://schemas.microsoft.com/office/drawing/2014/main" id="{02685461-41A7-4ADE-A5EC-D5747F5AE330}"/>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Ellipse 409">
              <a:extLst>
                <a:ext uri="{FF2B5EF4-FFF2-40B4-BE49-F238E27FC236}">
                  <a16:creationId xmlns:a16="http://schemas.microsoft.com/office/drawing/2014/main" id="{3DA339FA-3940-4018-8DA6-B36BE355F25E}"/>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811921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7AB9FBD4-631A-4FA6-B137-B39C284BEBA0}" type="datetime1">
              <a:rPr lang="da-DK" smtClean="0"/>
              <a:t>12-06-2025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rederiksberg 1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1813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ederiksberg 1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87" name="Rektangel 586">
            <a:extLst>
              <a:ext uri="{FF2B5EF4-FFF2-40B4-BE49-F238E27FC236}">
                <a16:creationId xmlns:a16="http://schemas.microsoft.com/office/drawing/2014/main" id="{BEE52297-4F16-427B-84BC-76F8CB7A0F94}"/>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588" name="Pladsholder til tekst 5">
            <a:extLst>
              <a:ext uri="{FF2B5EF4-FFF2-40B4-BE49-F238E27FC236}">
                <a16:creationId xmlns:a16="http://schemas.microsoft.com/office/drawing/2014/main" id="{24517D3E-8F93-40BE-830C-E05629A73FD4}"/>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2373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rederiksberg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29359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ederiksberg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37" name="Rektangel 436">
            <a:extLst>
              <a:ext uri="{FF2B5EF4-FFF2-40B4-BE49-F238E27FC236}">
                <a16:creationId xmlns:a16="http://schemas.microsoft.com/office/drawing/2014/main" id="{13325374-C58B-4D1E-A038-D0A9429AF6DE}"/>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438" name="Pladsholder til tekst 5">
            <a:extLst>
              <a:ext uri="{FF2B5EF4-FFF2-40B4-BE49-F238E27FC236}">
                <a16:creationId xmlns:a16="http://schemas.microsoft.com/office/drawing/2014/main" id="{0EF864C6-C6EA-4973-A318-E9F8DE72ED76}"/>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537865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1351450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3" name="Rektangel 12">
            <a:extLst>
              <a:ext uri="{FF2B5EF4-FFF2-40B4-BE49-F238E27FC236}">
                <a16:creationId xmlns:a16="http://schemas.microsoft.com/office/drawing/2014/main" id="{7262035C-AEE4-4EA1-B99D-63BE40C1CA1C}"/>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4" name="Pladsholder til tekst 5">
            <a:extLst>
              <a:ext uri="{FF2B5EF4-FFF2-40B4-BE49-F238E27FC236}">
                <a16:creationId xmlns:a16="http://schemas.microsoft.com/office/drawing/2014/main" id="{5CB96E51-8059-42A4-9DDC-61FA9C89C328}"/>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1304259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teratio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A71703CE-220D-420A-A945-8170027FFB47}"/>
              </a:ext>
            </a:extLst>
          </p:cNvPr>
          <p:cNvGrpSpPr/>
          <p:nvPr userDrawn="1"/>
        </p:nvGrpSpPr>
        <p:grpSpPr>
          <a:xfrm>
            <a:off x="5963770" y="1798498"/>
            <a:ext cx="5502413" cy="4107753"/>
            <a:chOff x="2910710" y="1881188"/>
            <a:chExt cx="5502413" cy="4107753"/>
          </a:xfrm>
        </p:grpSpPr>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5234934" y="349975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p:nvSpPr>
          <p:spPr>
            <a:xfrm>
              <a:off x="3823326" y="2299839"/>
              <a:ext cx="3689102" cy="3689102"/>
            </a:xfrm>
            <a:prstGeom prst="donut">
              <a:avLst>
                <a:gd name="adj" fmla="val 17723"/>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3767213" y="2195177"/>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3711101" y="2090514"/>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3654989" y="1985851"/>
              <a:ext cx="3689102" cy="3689102"/>
            </a:xfrm>
            <a:prstGeom prst="donut">
              <a:avLst>
                <a:gd name="adj" fmla="val 17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3598877" y="1881188"/>
              <a:ext cx="3689102" cy="3689102"/>
            </a:xfrm>
            <a:prstGeom prst="donut">
              <a:avLst>
                <a:gd name="adj" fmla="val 177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5231652" y="346785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2910710" y="1881188"/>
              <a:ext cx="2629030" cy="658800"/>
            </a:xfrm>
            <a:prstGeom prst="rect">
              <a:avLst/>
            </a:prstGeom>
            <a:gradFill>
              <a:gsLst>
                <a:gs pos="100000">
                  <a:schemeClr val="accent4">
                    <a:lumMod val="40000"/>
                    <a:lumOff val="60000"/>
                  </a:schemeClr>
                </a:gs>
                <a:gs pos="60000">
                  <a:schemeClr val="accent4">
                    <a:lumMod val="20000"/>
                    <a:lumOff val="8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5552148" y="4911247"/>
              <a:ext cx="2135817" cy="658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7500607" y="4855068"/>
              <a:ext cx="1063778" cy="761254"/>
            </a:xfrm>
            <a:prstGeom prst="triangle">
              <a:avLst/>
            </a:prstGeom>
            <a:solidFill>
              <a:srgbClr val="D9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B301078-50B8-4A95-9ED9-8681C562ED7F}"/>
              </a:ext>
            </a:extLst>
          </p:cNvPr>
          <p:cNvSpPr>
            <a:spLocks noGrp="1"/>
          </p:cNvSpPr>
          <p:nvPr>
            <p:ph type="body" sz="quarter" idx="12" hasCustomPrompt="1"/>
          </p:nvPr>
        </p:nvSpPr>
        <p:spPr>
          <a:xfrm>
            <a:off x="858715" y="1663582"/>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vl2pPr marL="457200" indent="0">
              <a:buNone/>
              <a:defRPr/>
            </a:lvl2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390487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teratio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8287994" y="341706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userDrawn="1"/>
        </p:nvSpPr>
        <p:spPr>
          <a:xfrm>
            <a:off x="6876386" y="2217149"/>
            <a:ext cx="3689102" cy="3689102"/>
          </a:xfrm>
          <a:prstGeom prst="donut">
            <a:avLst>
              <a:gd name="adj" fmla="val 17723"/>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6820273" y="2112487"/>
            <a:ext cx="3689102" cy="3689102"/>
          </a:xfrm>
          <a:prstGeom prst="donut">
            <a:avLst>
              <a:gd name="adj" fmla="val 17723"/>
            </a:avLst>
          </a:prstGeom>
          <a:solidFill>
            <a:srgbClr val="334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6764161" y="2007824"/>
            <a:ext cx="3689102" cy="3689102"/>
          </a:xfrm>
          <a:prstGeom prst="donut">
            <a:avLst>
              <a:gd name="adj" fmla="val 1772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6708049" y="1903161"/>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6651937" y="1798498"/>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8284712" y="338516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5963770" y="1798498"/>
            <a:ext cx="2629030" cy="658800"/>
          </a:xfrm>
          <a:prstGeom prst="rect">
            <a:avLst/>
          </a:prstGeom>
          <a:gradFill>
            <a:gsLst>
              <a:gs pos="100000">
                <a:schemeClr val="accent4"/>
              </a:gs>
              <a:gs pos="60000">
                <a:schemeClr val="accent4">
                  <a:lumMod val="60000"/>
                  <a:lumOff val="4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8605208" y="4828557"/>
            <a:ext cx="2135817" cy="65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10553667" y="4772378"/>
            <a:ext cx="1063778" cy="76125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D9B0696E-50D3-4D72-8E03-B42F14265902}"/>
              </a:ext>
            </a:extLst>
          </p:cNvPr>
          <p:cNvSpPr>
            <a:spLocks noGrp="1"/>
          </p:cNvSpPr>
          <p:nvPr userDrawn="1">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4224948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Årshjul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69060" y="1557336"/>
            <a:ext cx="4549229" cy="4535489"/>
            <a:chOff x="4084898" y="2084328"/>
            <a:chExt cx="4067967"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84898" y="2084328"/>
              <a:ext cx="4067967" cy="4055682"/>
              <a:chOff x="3737131" y="2085661"/>
              <a:chExt cx="4067967"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737131" y="4030768"/>
                <a:ext cx="452560"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947108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Årshjul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76372" y="1557336"/>
            <a:ext cx="4541916" cy="4535489"/>
            <a:chOff x="4091437" y="2084328"/>
            <a:chExt cx="4061428"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91437" y="2084328"/>
              <a:ext cx="4061428" cy="4055682"/>
              <a:chOff x="3743670" y="2085661"/>
              <a:chExt cx="4061428"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815934" y="4030768"/>
                <a:ext cx="373757"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8596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8D6163D2-E473-462E-A95A-A41E93034AF4}" type="datetime1">
              <a:rPr lang="da-DK" smtClean="0"/>
              <a:t>12-06-2025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ommunekort 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53A23577-9AFD-41A6-81E4-8BC1B1DF17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40501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ommunekort 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D51F2A3A-875D-46DB-9B29-79E9C67BF2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042232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ommunekort Sjælland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Grafik 7">
            <a:extLst>
              <a:ext uri="{FF2B5EF4-FFF2-40B4-BE49-F238E27FC236}">
                <a16:creationId xmlns:a16="http://schemas.microsoft.com/office/drawing/2014/main" id="{20F7EDF0-D297-49B9-BAA0-A5DE77E263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86336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ommunekort Sjælland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2" name="Grafik 61">
            <a:extLst>
              <a:ext uri="{FF2B5EF4-FFF2-40B4-BE49-F238E27FC236}">
                <a16:creationId xmlns:a16="http://schemas.microsoft.com/office/drawing/2014/main" id="{B236292A-F899-47C8-8F84-83BBA8FBB8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36635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ommunekort Hovedstad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F1FE8A81-96A7-4D7D-81B4-0965502F6C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313524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ommunekort Hovedstad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F14E2AD1-A299-4E42-9FDA-1BC87E83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4228776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rb kor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A9ED6E8-0428-4C58-9F17-CBC5492405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3328209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b kor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65A4D94C-E523-47E4-8E04-7644B9E5B9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4123696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ådhus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Grafik 6">
            <a:extLst>
              <a:ext uri="{FF2B5EF4-FFF2-40B4-BE49-F238E27FC236}">
                <a16:creationId xmlns:a16="http://schemas.microsoft.com/office/drawing/2014/main" id="{3FEEE8A4-332F-4893-8C43-7DD4AA8E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1461104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ådhus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3" name="Grafik 12">
            <a:extLst>
              <a:ext uri="{FF2B5EF4-FFF2-40B4-BE49-F238E27FC236}">
                <a16:creationId xmlns:a16="http://schemas.microsoft.com/office/drawing/2014/main" id="{C8F0EF9A-246E-439E-ABE0-BAE9199C5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3900214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C5B2782-183B-46C6-BF8E-0BAE9FD7FFB4}" type="datetime1">
              <a:rPr lang="da-DK" smtClean="0"/>
              <a:t>12-06-2025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rb slo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66825933-B23B-4C50-A4A6-48E8864A98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3805825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rb slo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BD7D81A7-7107-46B3-8E06-D7C676E3E5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2388470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Zootårne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2B170374-1426-4FC8-BDDC-4646087624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29" name="Grafik 28" descr="Ugle">
            <a:extLst>
              <a:ext uri="{FF2B5EF4-FFF2-40B4-BE49-F238E27FC236}">
                <a16:creationId xmlns:a16="http://schemas.microsoft.com/office/drawing/2014/main" id="{C05F324A-31D5-4E90-97CC-4CF153FCE51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289010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Zootårne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A05DA9EE-C089-458C-A1EE-5A4E75D5EDA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13" name="Grafik 12" descr="Ugle">
            <a:extLst>
              <a:ext uri="{FF2B5EF4-FFF2-40B4-BE49-F238E27FC236}">
                <a16:creationId xmlns:a16="http://schemas.microsoft.com/office/drawing/2014/main" id="{9ADBDF2F-796E-4720-B43A-00034068B70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4180815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B-hall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B6DBFB32-BC92-4075-BC3A-E29C132436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287900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B-hall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971E43D3-B9A8-448E-84D6-EAF1186A0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1864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B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05F76742-0D16-4A91-82D3-EFBA9A8206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767765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B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C4B6CAFF-8EFE-40FB-B628-23F2C40A9D4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1111247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nddel indgang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9F10532-9833-4C8A-8F3E-F5B49568F2F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569939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nddel indgang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EEE9237A-9561-4CE5-93D7-A38A5B110B6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25865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AF7DBE71-2F64-4D81-9B4F-E512AE43A393}" type="datetime1">
              <a:rPr lang="da-DK" smtClean="0"/>
              <a:t>12-06-2025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Tree>
    <p:extLst>
      <p:ext uri="{BB962C8B-B14F-4D97-AF65-F5344CB8AC3E}">
        <p14:creationId xmlns:p14="http://schemas.microsoft.com/office/powerpoint/2010/main" val="857690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19268213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799492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306841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a:t>Overskrift</a:t>
            </a:r>
          </a:p>
          <a:p>
            <a:pPr lvl="0"/>
            <a:endParaRPr lang="da-DK" sz="2000" b="0"/>
          </a:p>
          <a:p>
            <a:pPr lvl="0"/>
            <a:r>
              <a:rPr lang="da-DK" sz="2000" b="0"/>
              <a:t>Underoverskrift</a:t>
            </a:r>
            <a:endParaRPr lang="da-DK"/>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6786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BF2F9033-194E-4FA9-8ECF-E5A79C181ED8}" type="datetime1">
              <a:rPr lang="da-DK" smtClean="0"/>
              <a:t>12-06-2025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oleObject" Target="../embeddings/oleObject7.bin"/><Relationship Id="rId5" Type="http://schemas.openxmlformats.org/officeDocument/2006/relationships/slideLayout" Target="../slideLayouts/slideLayout25.xml"/><Relationship Id="rId10" Type="http://schemas.openxmlformats.org/officeDocument/2006/relationships/tags" Target="../tags/tag7.xml"/><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ags" Target="../tags/tag16.xml"/><Relationship Id="rId3" Type="http://schemas.openxmlformats.org/officeDocument/2006/relationships/slideLayout" Target="../slideLayouts/slideLayout31.xml"/><Relationship Id="rId21" Type="http://schemas.openxmlformats.org/officeDocument/2006/relationships/image" Target="../media/image9.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oleObject" Target="../embeddings/oleObject1.bin"/><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image" Target="../media/image1.emf"/><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oleObject" Target="../embeddings/oleObject1.bin"/><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tags" Target="../tags/tag33.xml"/><Relationship Id="rId40" Type="http://schemas.openxmlformats.org/officeDocument/2006/relationships/image" Target="../media/image9.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heme" Target="../theme/theme6.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slideLayout" Target="../slideLayouts/slideLayout82.xml"/><Relationship Id="rId7" Type="http://schemas.openxmlformats.org/officeDocument/2006/relationships/tags" Target="../tags/tag6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7.xml"/><Relationship Id="rId5" Type="http://schemas.openxmlformats.org/officeDocument/2006/relationships/slideLayout" Target="../slideLayouts/slideLayout84.xml"/><Relationship Id="rId10" Type="http://schemas.openxmlformats.org/officeDocument/2006/relationships/image" Target="../media/image2.png"/><Relationship Id="rId4" Type="http://schemas.openxmlformats.org/officeDocument/2006/relationships/slideLayout" Target="../slideLayouts/slideLayout8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597D-D950-4968-A31E-1F0A8966E8BE}" type="datetime1">
              <a:rPr lang="da-DK" smtClean="0"/>
              <a:t>12-06-2025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7E4031-56C7-BF17-5D04-91DF08499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5C3CE4-A792-96C3-7857-D06909FDE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8001E-5674-A6FA-D441-70113CD2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0DE1B8-B395-481B-930D-01FA321143CD}" type="datetime1">
              <a:rPr lang="da-DK" smtClean="0"/>
              <a:t>12-06-2025</a:t>
            </a:fld>
            <a:endParaRPr lang="da-DK"/>
          </a:p>
        </p:txBody>
      </p:sp>
      <p:sp>
        <p:nvSpPr>
          <p:cNvPr id="5" name="Pladsholder til sidefod 4">
            <a:extLst>
              <a:ext uri="{FF2B5EF4-FFF2-40B4-BE49-F238E27FC236}">
                <a16:creationId xmlns:a16="http://schemas.microsoft.com/office/drawing/2014/main" id="{470C1AB2-7917-3244-86C7-603C01B80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8E4B6D5E-1509-ECFF-7626-361A9BD56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678AB-0710-47C5-888C-EBFBD7B5C6E7}" type="slidenum">
              <a:rPr lang="da-DK" smtClean="0"/>
              <a:t>‹nr.›</a:t>
            </a:fld>
            <a:endParaRPr lang="da-DK"/>
          </a:p>
        </p:txBody>
      </p:sp>
    </p:spTree>
    <p:extLst>
      <p:ext uri="{BB962C8B-B14F-4D97-AF65-F5344CB8AC3E}">
        <p14:creationId xmlns:p14="http://schemas.microsoft.com/office/powerpoint/2010/main" val="40188089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569722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15" imgH="416" progId="TCLayout.ActiveDocument.1">
                  <p:embed/>
                </p:oleObj>
              </mc:Choice>
              <mc:Fallback>
                <p:oleObj name="think-cell Slide" r:id="rId19" imgW="415" imgH="416" progId="TCLayout.ActiveDocument.1">
                  <p:embed/>
                  <p:pic>
                    <p:nvPicPr>
                      <p:cNvPr id="8" name="Objekt 7"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39152083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3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8" name="Objekt 7" hidden="1"/>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23434916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a:latin typeface="+mn-lt"/>
            </a:endParaRPr>
          </a:p>
        </p:txBody>
      </p:sp>
    </p:spTree>
    <p:extLst>
      <p:ext uri="{BB962C8B-B14F-4D97-AF65-F5344CB8AC3E}">
        <p14:creationId xmlns:p14="http://schemas.microsoft.com/office/powerpoint/2010/main" val="831764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8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8" Type="http://schemas.openxmlformats.org/officeDocument/2006/relationships/image" Target="../media/image48.jpeg"/><Relationship Id="rId26" Type="http://schemas.openxmlformats.org/officeDocument/2006/relationships/image" Target="../media/image55.png"/><Relationship Id="rId3" Type="http://schemas.openxmlformats.org/officeDocument/2006/relationships/image" Target="../media/image45.jpg"/><Relationship Id="rId21" Type="http://schemas.microsoft.com/office/2007/relationships/hdphoto" Target="../media/hdphoto2.wdp"/><Relationship Id="rId7" Type="http://schemas.openxmlformats.org/officeDocument/2006/relationships/customXml" Target="../ink/ink1.xml"/><Relationship Id="rId17" Type="http://schemas.openxmlformats.org/officeDocument/2006/relationships/image" Target="NULL"/><Relationship Id="rId25"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customXml" Target="../ink/ink2.xml"/><Relationship Id="rId20" Type="http://schemas.openxmlformats.org/officeDocument/2006/relationships/image" Target="../media/image50.png"/><Relationship Id="rId1" Type="http://schemas.openxmlformats.org/officeDocument/2006/relationships/slideLayout" Target="../slideLayouts/slideLayout43.xml"/><Relationship Id="rId6" Type="http://schemas.microsoft.com/office/2007/relationships/hdphoto" Target="../media/hdphoto1.wdp"/><Relationship Id="rId24"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NULL"/><Relationship Id="rId23" Type="http://schemas.openxmlformats.org/officeDocument/2006/relationships/image" Target="../media/image52.emf"/><Relationship Id="rId19" Type="http://schemas.openxmlformats.org/officeDocument/2006/relationships/image" Target="../media/image49.png"/><Relationship Id="rId4" Type="http://schemas.openxmlformats.org/officeDocument/2006/relationships/image" Target="../media/image46.png"/><Relationship Id="rId22" Type="http://schemas.openxmlformats.org/officeDocument/2006/relationships/image" Target="../media/image51.png"/><Relationship Id="rId27"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12/6 2025</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F3BB5C6-8885-4165-B548-17B851A1163C}"/>
              </a:ext>
            </a:extLst>
          </p:cNvPr>
          <p:cNvSpPr>
            <a:spLocks noGrp="1"/>
          </p:cNvSpPr>
          <p:nvPr>
            <p:ph type="title"/>
          </p:nvPr>
        </p:nvSpPr>
        <p:spPr>
          <a:xfrm>
            <a:off x="551384" y="345548"/>
            <a:ext cx="11376768" cy="1255728"/>
          </a:xfrm>
        </p:spPr>
        <p:txBody>
          <a:bodyPr/>
          <a:lstStyle/>
          <a:p>
            <a:r>
              <a:rPr lang="da-DK" sz="2800" dirty="0"/>
              <a:t>Børneudvalget har besluttet, at der løbende tilføres midler til kapacitetsopbygning og ledelse af stærke børnefællesskaber</a:t>
            </a:r>
            <a:br>
              <a:rPr lang="da-DK" sz="2800" dirty="0"/>
            </a:br>
            <a:endParaRPr lang="da-DK" sz="2800" dirty="0"/>
          </a:p>
        </p:txBody>
      </p:sp>
      <p:graphicFrame>
        <p:nvGraphicFramePr>
          <p:cNvPr id="11" name="Diagram 10">
            <a:extLst>
              <a:ext uri="{FF2B5EF4-FFF2-40B4-BE49-F238E27FC236}">
                <a16:creationId xmlns:a16="http://schemas.microsoft.com/office/drawing/2014/main" id="{ECD93B4B-C994-4901-8C09-DB52E457E161}"/>
              </a:ext>
            </a:extLst>
          </p:cNvPr>
          <p:cNvGraphicFramePr/>
          <p:nvPr/>
        </p:nvGraphicFramePr>
        <p:xfrm>
          <a:off x="8039720" y="2420888"/>
          <a:ext cx="3888432" cy="35342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B4BC4011-E998-4351-AA40-FB24B81A277D}"/>
              </a:ext>
            </a:extLst>
          </p:cNvPr>
          <p:cNvGraphicFramePr/>
          <p:nvPr/>
        </p:nvGraphicFramePr>
        <p:xfrm>
          <a:off x="407368" y="2330504"/>
          <a:ext cx="3559886" cy="35342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 14">
            <a:extLst>
              <a:ext uri="{FF2B5EF4-FFF2-40B4-BE49-F238E27FC236}">
                <a16:creationId xmlns:a16="http://schemas.microsoft.com/office/drawing/2014/main" id="{5428FD18-3E43-4BB1-AE6A-2AD38BE96368}"/>
              </a:ext>
            </a:extLst>
          </p:cNvPr>
          <p:cNvGraphicFramePr/>
          <p:nvPr/>
        </p:nvGraphicFramePr>
        <p:xfrm>
          <a:off x="4151288" y="2420887"/>
          <a:ext cx="3888432" cy="3534243"/>
        </p:xfrm>
        <a:graphic>
          <a:graphicData uri="http://schemas.openxmlformats.org/drawingml/2006/chart">
            <c:chart xmlns:c="http://schemas.openxmlformats.org/drawingml/2006/chart" xmlns:r="http://schemas.openxmlformats.org/officeDocument/2006/relationships" r:id="rId5"/>
          </a:graphicData>
        </a:graphic>
      </p:graphicFrame>
      <p:sp>
        <p:nvSpPr>
          <p:cNvPr id="5" name="Pil: bøjet nedad 4">
            <a:extLst>
              <a:ext uri="{FF2B5EF4-FFF2-40B4-BE49-F238E27FC236}">
                <a16:creationId xmlns:a16="http://schemas.microsoft.com/office/drawing/2014/main" id="{B3314037-B888-4010-97BF-B3CBAACC5779}"/>
              </a:ext>
            </a:extLst>
          </p:cNvPr>
          <p:cNvSpPr/>
          <p:nvPr/>
        </p:nvSpPr>
        <p:spPr>
          <a:xfrm flipH="1">
            <a:off x="6239768" y="1601276"/>
            <a:ext cx="3456632" cy="804170"/>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58372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a:extLst>
              <a:ext uri="{FF2B5EF4-FFF2-40B4-BE49-F238E27FC236}">
                <a16:creationId xmlns:a16="http://schemas.microsoft.com/office/drawing/2014/main" id="{79B7E530-CFB7-4441-B579-4C1516AF99A8}"/>
              </a:ext>
            </a:extLst>
          </p:cNvPr>
          <p:cNvGrpSpPr/>
          <p:nvPr/>
        </p:nvGrpSpPr>
        <p:grpSpPr>
          <a:xfrm>
            <a:off x="827105" y="1733894"/>
            <a:ext cx="10741007" cy="253949"/>
            <a:chOff x="846682" y="1361146"/>
            <a:chExt cx="8640960" cy="253949"/>
          </a:xfrm>
        </p:grpSpPr>
        <p:sp>
          <p:nvSpPr>
            <p:cNvPr id="22" name="Tekstfelt 21">
              <a:extLst>
                <a:ext uri="{FF2B5EF4-FFF2-40B4-BE49-F238E27FC236}">
                  <a16:creationId xmlns:a16="http://schemas.microsoft.com/office/drawing/2014/main" id="{3878D55D-129E-4560-A7B9-DAD0AC048C3A}"/>
                </a:ext>
              </a:extLst>
            </p:cNvPr>
            <p:cNvSpPr txBox="1"/>
            <p:nvPr/>
          </p:nvSpPr>
          <p:spPr>
            <a:xfrm>
              <a:off x="1716426" y="1361146"/>
              <a:ext cx="951639" cy="246221"/>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2023-2024</a:t>
              </a:r>
            </a:p>
          </p:txBody>
        </p:sp>
        <p:cxnSp>
          <p:nvCxnSpPr>
            <p:cNvPr id="23" name="Lige pilforbindelse 22">
              <a:extLst>
                <a:ext uri="{FF2B5EF4-FFF2-40B4-BE49-F238E27FC236}">
                  <a16:creationId xmlns:a16="http://schemas.microsoft.com/office/drawing/2014/main" id="{656A1EB3-31C0-4B1E-AB5F-A87830C1487C}"/>
                </a:ext>
              </a:extLst>
            </p:cNvPr>
            <p:cNvCxnSpPr>
              <a:cxnSpLocks/>
            </p:cNvCxnSpPr>
            <p:nvPr/>
          </p:nvCxnSpPr>
          <p:spPr>
            <a:xfrm>
              <a:off x="846682" y="1615095"/>
              <a:ext cx="8640960" cy="0"/>
            </a:xfrm>
            <a:prstGeom prst="straightConnector1">
              <a:avLst/>
            </a:prstGeom>
            <a:ln w="1270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el 3">
            <a:extLst>
              <a:ext uri="{FF2B5EF4-FFF2-40B4-BE49-F238E27FC236}">
                <a16:creationId xmlns:a16="http://schemas.microsoft.com/office/drawing/2014/main" id="{24B0AD15-A906-434C-8E7C-82DDE8A6C023}"/>
              </a:ext>
            </a:extLst>
          </p:cNvPr>
          <p:cNvSpPr>
            <a:spLocks noGrp="1"/>
          </p:cNvSpPr>
          <p:nvPr>
            <p:ph type="title"/>
          </p:nvPr>
        </p:nvSpPr>
        <p:spPr>
          <a:xfrm>
            <a:off x="623888" y="404665"/>
            <a:ext cx="10944224" cy="1144929"/>
          </a:xfrm>
        </p:spPr>
        <p:txBody>
          <a:bodyPr/>
          <a:lstStyle/>
          <a:p>
            <a:br>
              <a:rPr lang="da-DK" sz="2800" dirty="0"/>
            </a:br>
            <a:r>
              <a:rPr lang="da-DK" sz="2800" dirty="0"/>
              <a:t>Vi står allerede på en masse… </a:t>
            </a:r>
            <a:br>
              <a:rPr lang="da-DK" sz="2800" dirty="0"/>
            </a:br>
            <a:endParaRPr lang="da-DK" sz="2000" dirty="0"/>
          </a:p>
        </p:txBody>
      </p:sp>
      <p:graphicFrame>
        <p:nvGraphicFramePr>
          <p:cNvPr id="8" name="Diagram 7">
            <a:extLst>
              <a:ext uri="{FF2B5EF4-FFF2-40B4-BE49-F238E27FC236}">
                <a16:creationId xmlns:a16="http://schemas.microsoft.com/office/drawing/2014/main" id="{C6B7F6F4-7E66-4781-BDE8-09AB050D004C}"/>
              </a:ext>
            </a:extLst>
          </p:cNvPr>
          <p:cNvGraphicFramePr/>
          <p:nvPr/>
        </p:nvGraphicFramePr>
        <p:xfrm>
          <a:off x="1191024" y="1534154"/>
          <a:ext cx="10493222" cy="4286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Billede 18">
            <a:extLst>
              <a:ext uri="{FF2B5EF4-FFF2-40B4-BE49-F238E27FC236}">
                <a16:creationId xmlns:a16="http://schemas.microsoft.com/office/drawing/2014/main" id="{5EDFBAA1-6E64-4743-83AB-F9318C7ED4CA}"/>
              </a:ext>
            </a:extLst>
          </p:cNvPr>
          <p:cNvPicPr>
            <a:picLocks noChangeAspect="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1" t="68581" r="34679" b="6528"/>
          <a:stretch/>
        </p:blipFill>
        <p:spPr>
          <a:xfrm>
            <a:off x="9859468" y="174337"/>
            <a:ext cx="1848652" cy="1097024"/>
          </a:xfrm>
          <a:prstGeom prst="rect">
            <a:avLst/>
          </a:prstGeom>
        </p:spPr>
      </p:pic>
      <p:sp>
        <p:nvSpPr>
          <p:cNvPr id="25" name="Tekstfelt 24">
            <a:extLst>
              <a:ext uri="{FF2B5EF4-FFF2-40B4-BE49-F238E27FC236}">
                <a16:creationId xmlns:a16="http://schemas.microsoft.com/office/drawing/2014/main" id="{A9221A70-2F68-42B3-8FC6-DD3C709D90CE}"/>
              </a:ext>
            </a:extLst>
          </p:cNvPr>
          <p:cNvSpPr txBox="1"/>
          <p:nvPr/>
        </p:nvSpPr>
        <p:spPr>
          <a:xfrm>
            <a:off x="4800211" y="1733893"/>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Efterår 2024 </a:t>
            </a:r>
          </a:p>
        </p:txBody>
      </p:sp>
      <p:sp>
        <p:nvSpPr>
          <p:cNvPr id="26" name="Tekstfelt 25">
            <a:extLst>
              <a:ext uri="{FF2B5EF4-FFF2-40B4-BE49-F238E27FC236}">
                <a16:creationId xmlns:a16="http://schemas.microsoft.com/office/drawing/2014/main" id="{D51F776B-B3D0-434B-93FF-6E6214BA61A4}"/>
              </a:ext>
            </a:extLst>
          </p:cNvPr>
          <p:cNvSpPr txBox="1"/>
          <p:nvPr/>
        </p:nvSpPr>
        <p:spPr>
          <a:xfrm>
            <a:off x="8210072" y="1733892"/>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Forår 2025 </a:t>
            </a:r>
          </a:p>
        </p:txBody>
      </p:sp>
      <p:sp>
        <p:nvSpPr>
          <p:cNvPr id="5" name="Rektangel: øverste hjørner afrundet 4">
            <a:extLst>
              <a:ext uri="{FF2B5EF4-FFF2-40B4-BE49-F238E27FC236}">
                <a16:creationId xmlns:a16="http://schemas.microsoft.com/office/drawing/2014/main" id="{9570976B-3F67-4ACD-8BF1-8D0A6392D577}"/>
              </a:ext>
            </a:extLst>
          </p:cNvPr>
          <p:cNvSpPr/>
          <p:nvPr/>
        </p:nvSpPr>
        <p:spPr>
          <a:xfrm>
            <a:off x="824557" y="5623195"/>
            <a:ext cx="9753809" cy="675416"/>
          </a:xfrm>
          <a:prstGeom prst="round2SameRect">
            <a:avLst>
              <a:gd name="adj1" fmla="val 50000"/>
              <a:gd name="adj2"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Tekstfelt 5">
            <a:extLst>
              <a:ext uri="{FF2B5EF4-FFF2-40B4-BE49-F238E27FC236}">
                <a16:creationId xmlns:a16="http://schemas.microsoft.com/office/drawing/2014/main" id="{5618B02E-1BD1-4CFA-A750-04B1B605EF5F}"/>
              </a:ext>
            </a:extLst>
          </p:cNvPr>
          <p:cNvSpPr txBox="1"/>
          <p:nvPr/>
        </p:nvSpPr>
        <p:spPr>
          <a:xfrm>
            <a:off x="748069" y="5319708"/>
            <a:ext cx="2185851" cy="311945"/>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Organisatoriske tiltag</a:t>
            </a:r>
          </a:p>
        </p:txBody>
      </p:sp>
      <p:sp>
        <p:nvSpPr>
          <p:cNvPr id="9" name="Tekstfelt 8">
            <a:extLst>
              <a:ext uri="{FF2B5EF4-FFF2-40B4-BE49-F238E27FC236}">
                <a16:creationId xmlns:a16="http://schemas.microsoft.com/office/drawing/2014/main" id="{BC33E359-05AC-46E0-9497-6F646C1F3DFF}"/>
              </a:ext>
            </a:extLst>
          </p:cNvPr>
          <p:cNvSpPr txBox="1"/>
          <p:nvPr/>
        </p:nvSpPr>
        <p:spPr>
          <a:xfrm>
            <a:off x="1191706" y="5706563"/>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Ressourcekonsulenter (centralt organiseret)</a:t>
            </a:r>
          </a:p>
        </p:txBody>
      </p:sp>
      <p:sp>
        <p:nvSpPr>
          <p:cNvPr id="24" name="Tekstfelt 23">
            <a:extLst>
              <a:ext uri="{FF2B5EF4-FFF2-40B4-BE49-F238E27FC236}">
                <a16:creationId xmlns:a16="http://schemas.microsoft.com/office/drawing/2014/main" id="{A1103767-4D89-4621-B58B-2E1AAD429646}"/>
              </a:ext>
            </a:extLst>
          </p:cNvPr>
          <p:cNvSpPr txBox="1"/>
          <p:nvPr/>
        </p:nvSpPr>
        <p:spPr>
          <a:xfrm>
            <a:off x="5885036" y="5697331"/>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Ressourcepædagoger, herunder netværk for RP</a:t>
            </a:r>
          </a:p>
        </p:txBody>
      </p:sp>
      <p:sp>
        <p:nvSpPr>
          <p:cNvPr id="27" name="Tekstfelt 26">
            <a:extLst>
              <a:ext uri="{FF2B5EF4-FFF2-40B4-BE49-F238E27FC236}">
                <a16:creationId xmlns:a16="http://schemas.microsoft.com/office/drawing/2014/main" id="{1251E9AC-1B8B-46A1-A9A2-47F3EA8E75DD}"/>
              </a:ext>
            </a:extLst>
          </p:cNvPr>
          <p:cNvSpPr txBox="1"/>
          <p:nvPr/>
        </p:nvSpPr>
        <p:spPr>
          <a:xfrm>
            <a:off x="3888007" y="5697331"/>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Ledernetværk og sparringgrupper</a:t>
            </a:r>
          </a:p>
        </p:txBody>
      </p:sp>
      <p:sp>
        <p:nvSpPr>
          <p:cNvPr id="28" name="Tekstfelt 27">
            <a:extLst>
              <a:ext uri="{FF2B5EF4-FFF2-40B4-BE49-F238E27FC236}">
                <a16:creationId xmlns:a16="http://schemas.microsoft.com/office/drawing/2014/main" id="{870329E5-9C4C-4C3D-950E-F14E2016443C}"/>
              </a:ext>
            </a:extLst>
          </p:cNvPr>
          <p:cNvSpPr txBox="1"/>
          <p:nvPr/>
        </p:nvSpPr>
        <p:spPr>
          <a:xfrm>
            <a:off x="7275863" y="5705077"/>
            <a:ext cx="1429675"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Netværk for institutioner med sociale normeringer</a:t>
            </a:r>
          </a:p>
        </p:txBody>
      </p:sp>
      <p:sp>
        <p:nvSpPr>
          <p:cNvPr id="29" name="Tekstfelt 28">
            <a:extLst>
              <a:ext uri="{FF2B5EF4-FFF2-40B4-BE49-F238E27FC236}">
                <a16:creationId xmlns:a16="http://schemas.microsoft.com/office/drawing/2014/main" id="{7160B186-7BA7-4D51-8886-B9B715CEC2E9}"/>
              </a:ext>
            </a:extLst>
          </p:cNvPr>
          <p:cNvSpPr txBox="1"/>
          <p:nvPr/>
        </p:nvSpPr>
        <p:spPr>
          <a:xfrm>
            <a:off x="8797791" y="5705077"/>
            <a:ext cx="1429675"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Netværk for institutioner med ny type pladser</a:t>
            </a:r>
          </a:p>
        </p:txBody>
      </p:sp>
      <p:sp>
        <p:nvSpPr>
          <p:cNvPr id="30" name="Tekstfelt 29">
            <a:extLst>
              <a:ext uri="{FF2B5EF4-FFF2-40B4-BE49-F238E27FC236}">
                <a16:creationId xmlns:a16="http://schemas.microsoft.com/office/drawing/2014/main" id="{4267F14B-3929-4B8D-86A8-7899F01F5BA0}"/>
              </a:ext>
            </a:extLst>
          </p:cNvPr>
          <p:cNvSpPr txBox="1"/>
          <p:nvPr/>
        </p:nvSpPr>
        <p:spPr>
          <a:xfrm>
            <a:off x="2582533" y="5714411"/>
            <a:ext cx="1206851"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Småbørnskonferencer (tværfaglige fora)</a:t>
            </a:r>
          </a:p>
        </p:txBody>
      </p:sp>
      <p:sp>
        <p:nvSpPr>
          <p:cNvPr id="31" name="Tekstfelt 30">
            <a:extLst>
              <a:ext uri="{FF2B5EF4-FFF2-40B4-BE49-F238E27FC236}">
                <a16:creationId xmlns:a16="http://schemas.microsoft.com/office/drawing/2014/main" id="{6FF8A43F-2436-41D3-8E6D-7F1373236088}"/>
              </a:ext>
            </a:extLst>
          </p:cNvPr>
          <p:cNvSpPr txBox="1"/>
          <p:nvPr/>
        </p:nvSpPr>
        <p:spPr>
          <a:xfrm>
            <a:off x="710972" y="1915358"/>
            <a:ext cx="2185851" cy="311945"/>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Kompetenceudvikling</a:t>
            </a:r>
          </a:p>
        </p:txBody>
      </p:sp>
      <p:sp>
        <p:nvSpPr>
          <p:cNvPr id="10" name="Venstre klammeparentes 9">
            <a:extLst>
              <a:ext uri="{FF2B5EF4-FFF2-40B4-BE49-F238E27FC236}">
                <a16:creationId xmlns:a16="http://schemas.microsoft.com/office/drawing/2014/main" id="{5A77BE92-9712-448D-883C-F56ECFA6BC4C}"/>
              </a:ext>
            </a:extLst>
          </p:cNvPr>
          <p:cNvSpPr/>
          <p:nvPr/>
        </p:nvSpPr>
        <p:spPr>
          <a:xfrm rot="16200000">
            <a:off x="3080055" y="4466798"/>
            <a:ext cx="217494" cy="3995558"/>
          </a:xfrm>
          <a:prstGeom prst="leftBrace">
            <a:avLst>
              <a:gd name="adj1" fmla="val 80406"/>
              <a:gd name="adj2" fmla="val 49128"/>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2" name="Venstre klammeparentes 31">
            <a:extLst>
              <a:ext uri="{FF2B5EF4-FFF2-40B4-BE49-F238E27FC236}">
                <a16:creationId xmlns:a16="http://schemas.microsoft.com/office/drawing/2014/main" id="{54488854-F57D-43A8-BF8D-5C2D49416D8C}"/>
              </a:ext>
            </a:extLst>
          </p:cNvPr>
          <p:cNvSpPr/>
          <p:nvPr/>
        </p:nvSpPr>
        <p:spPr>
          <a:xfrm rot="16200000">
            <a:off x="7970394" y="4348260"/>
            <a:ext cx="217494" cy="4232635"/>
          </a:xfrm>
          <a:prstGeom prst="leftBrace">
            <a:avLst>
              <a:gd name="adj1" fmla="val 80406"/>
              <a:gd name="adj2" fmla="val 49128"/>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kstfelt 10">
            <a:extLst>
              <a:ext uri="{FF2B5EF4-FFF2-40B4-BE49-F238E27FC236}">
                <a16:creationId xmlns:a16="http://schemas.microsoft.com/office/drawing/2014/main" id="{A3BB373A-3039-45E1-9F2A-583FD55F6467}"/>
              </a:ext>
            </a:extLst>
          </p:cNvPr>
          <p:cNvSpPr txBox="1"/>
          <p:nvPr/>
        </p:nvSpPr>
        <p:spPr>
          <a:xfrm>
            <a:off x="3134781" y="6494868"/>
            <a:ext cx="1369034" cy="300403"/>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Nuværende tiltag</a:t>
            </a:r>
          </a:p>
        </p:txBody>
      </p:sp>
      <p:sp>
        <p:nvSpPr>
          <p:cNvPr id="33" name="Tekstfelt 32">
            <a:extLst>
              <a:ext uri="{FF2B5EF4-FFF2-40B4-BE49-F238E27FC236}">
                <a16:creationId xmlns:a16="http://schemas.microsoft.com/office/drawing/2014/main" id="{91CB1618-01CB-47A3-9FC5-8C7E14012126}"/>
              </a:ext>
            </a:extLst>
          </p:cNvPr>
          <p:cNvSpPr txBox="1"/>
          <p:nvPr/>
        </p:nvSpPr>
        <p:spPr>
          <a:xfrm>
            <a:off x="8020554" y="6494867"/>
            <a:ext cx="684517" cy="300403"/>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Nye tiltag</a:t>
            </a:r>
          </a:p>
        </p:txBody>
      </p:sp>
      <p:sp>
        <p:nvSpPr>
          <p:cNvPr id="12" name="Rektangel: afrundede hjørner 11">
            <a:extLst>
              <a:ext uri="{FF2B5EF4-FFF2-40B4-BE49-F238E27FC236}">
                <a16:creationId xmlns:a16="http://schemas.microsoft.com/office/drawing/2014/main" id="{76FFD825-F18E-411E-A2DD-6D5355802B9A}"/>
              </a:ext>
            </a:extLst>
          </p:cNvPr>
          <p:cNvSpPr/>
          <p:nvPr/>
        </p:nvSpPr>
        <p:spPr>
          <a:xfrm>
            <a:off x="781974" y="2208734"/>
            <a:ext cx="2185851" cy="2385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solidFill>
                <a:effectLst/>
                <a:uLnTx/>
                <a:uFillTx/>
                <a:latin typeface="Segoe UI"/>
                <a:ea typeface="+mn-ea"/>
                <a:cs typeface="+mn-cs"/>
              </a:rPr>
              <a:t>Forløb for pædagogmedhjælpere på KP</a:t>
            </a:r>
          </a:p>
        </p:txBody>
      </p:sp>
      <p:sp>
        <p:nvSpPr>
          <p:cNvPr id="3" name="Pil: højre 2">
            <a:extLst>
              <a:ext uri="{FF2B5EF4-FFF2-40B4-BE49-F238E27FC236}">
                <a16:creationId xmlns:a16="http://schemas.microsoft.com/office/drawing/2014/main" id="{E465A828-7CC6-4631-9C0A-A2FAA56E8EC9}"/>
              </a:ext>
            </a:extLst>
          </p:cNvPr>
          <p:cNvSpPr/>
          <p:nvPr/>
        </p:nvSpPr>
        <p:spPr>
          <a:xfrm>
            <a:off x="5864019" y="4833024"/>
            <a:ext cx="5704092" cy="71281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Lokal kapacitetsopbygning i institutionerne</a:t>
            </a:r>
          </a:p>
        </p:txBody>
      </p:sp>
      <p:sp>
        <p:nvSpPr>
          <p:cNvPr id="34" name="Tekstfelt 33">
            <a:extLst>
              <a:ext uri="{FF2B5EF4-FFF2-40B4-BE49-F238E27FC236}">
                <a16:creationId xmlns:a16="http://schemas.microsoft.com/office/drawing/2014/main" id="{7EE2D812-99B7-43F4-8A9E-A96335070C2A}"/>
              </a:ext>
            </a:extLst>
          </p:cNvPr>
          <p:cNvSpPr txBox="1"/>
          <p:nvPr/>
        </p:nvSpPr>
        <p:spPr>
          <a:xfrm>
            <a:off x="11070739" y="1699774"/>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2026 </a:t>
            </a:r>
          </a:p>
        </p:txBody>
      </p:sp>
    </p:spTree>
    <p:extLst>
      <p:ext uri="{BB962C8B-B14F-4D97-AF65-F5344CB8AC3E}">
        <p14:creationId xmlns:p14="http://schemas.microsoft.com/office/powerpoint/2010/main" val="1958471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7EE8B-BA2E-419F-B9A5-74C1AB2862C8}"/>
              </a:ext>
            </a:extLst>
          </p:cNvPr>
          <p:cNvSpPr>
            <a:spLocks noGrp="1"/>
          </p:cNvSpPr>
          <p:nvPr>
            <p:ph type="title"/>
          </p:nvPr>
        </p:nvSpPr>
        <p:spPr>
          <a:xfrm>
            <a:off x="515628" y="296330"/>
            <a:ext cx="11160744" cy="978729"/>
          </a:xfrm>
        </p:spPr>
        <p:txBody>
          <a:bodyPr/>
          <a:lstStyle/>
          <a:p>
            <a:r>
              <a:rPr lang="da-DK" dirty="0"/>
              <a:t>Praksisnære læringsforløb for pædagoger, pædagogiske assistenter og pædagogmedhjælpere </a:t>
            </a:r>
            <a:endParaRPr lang="da-DK" i="1" dirty="0"/>
          </a:p>
        </p:txBody>
      </p:sp>
      <p:sp>
        <p:nvSpPr>
          <p:cNvPr id="4" name="Pladsholder til tekst 3">
            <a:extLst>
              <a:ext uri="{FF2B5EF4-FFF2-40B4-BE49-F238E27FC236}">
                <a16:creationId xmlns:a16="http://schemas.microsoft.com/office/drawing/2014/main" id="{9557CA3A-6ECA-485B-AA83-6AFF92F6ED2B}"/>
              </a:ext>
            </a:extLst>
          </p:cNvPr>
          <p:cNvSpPr>
            <a:spLocks noGrp="1"/>
          </p:cNvSpPr>
          <p:nvPr>
            <p:ph type="body" sz="quarter" idx="12"/>
          </p:nvPr>
        </p:nvSpPr>
        <p:spPr/>
        <p:txBody>
          <a:bodyPr/>
          <a:lstStyle/>
          <a:p>
            <a:pPr marL="342900" indent="-342900" algn="l">
              <a:buFont typeface="+mj-lt"/>
              <a:buAutoNum type="arabicPeriod"/>
            </a:pPr>
            <a:r>
              <a:rPr lang="da-DK" b="1" dirty="0"/>
              <a:t>Specialpædagogiske greb</a:t>
            </a:r>
            <a:br>
              <a:rPr lang="da-DK" dirty="0"/>
            </a:br>
            <a:r>
              <a:rPr lang="da-DK" dirty="0"/>
              <a:t>Læringsforløb med PPR</a:t>
            </a:r>
            <a:br>
              <a:rPr lang="da-DK" dirty="0"/>
            </a:br>
            <a:br>
              <a:rPr lang="da-DK" dirty="0"/>
            </a:br>
            <a:endParaRPr lang="da-DK" dirty="0"/>
          </a:p>
          <a:p>
            <a:pPr marL="342900" indent="-342900" algn="l">
              <a:buFont typeface="+mj-lt"/>
              <a:buAutoNum type="arabicPeriod"/>
            </a:pPr>
            <a:r>
              <a:rPr lang="da-DK" b="1" dirty="0"/>
              <a:t>Børnefællesskaber med deltagelsesmuligheder for alle børn </a:t>
            </a:r>
            <a:br>
              <a:rPr lang="da-DK" b="1" dirty="0"/>
            </a:br>
            <a:r>
              <a:rPr lang="da-DK" dirty="0"/>
              <a:t>Læringsforløb med Tine Basse Fisker </a:t>
            </a:r>
            <a:br>
              <a:rPr lang="da-DK" dirty="0"/>
            </a:br>
            <a:br>
              <a:rPr lang="da-DK" dirty="0"/>
            </a:br>
            <a:endParaRPr lang="da-DK" dirty="0"/>
          </a:p>
          <a:p>
            <a:pPr marL="342900" indent="-342900" algn="l">
              <a:buFont typeface="+mj-lt"/>
              <a:buAutoNum type="arabicPeriod"/>
            </a:pPr>
            <a:r>
              <a:rPr lang="da-DK" b="1" dirty="0"/>
              <a:t>Børnefællesskaber og leg </a:t>
            </a:r>
            <a:br>
              <a:rPr lang="da-DK" b="1" dirty="0"/>
            </a:br>
            <a:r>
              <a:rPr lang="da-DK" dirty="0"/>
              <a:t>Læringsforløb under afklaring </a:t>
            </a:r>
            <a:br>
              <a:rPr lang="da-DK" dirty="0"/>
            </a:br>
            <a:endParaRPr lang="da-DK" dirty="0"/>
          </a:p>
        </p:txBody>
      </p:sp>
      <p:sp>
        <p:nvSpPr>
          <p:cNvPr id="7" name="Taleboble: rektangel med afrundede hjørner 6">
            <a:extLst>
              <a:ext uri="{FF2B5EF4-FFF2-40B4-BE49-F238E27FC236}">
                <a16:creationId xmlns:a16="http://schemas.microsoft.com/office/drawing/2014/main" id="{2DA7754B-322A-44DF-9647-4DE38B8FFEFE}"/>
              </a:ext>
            </a:extLst>
          </p:cNvPr>
          <p:cNvSpPr/>
          <p:nvPr/>
        </p:nvSpPr>
        <p:spPr>
          <a:xfrm>
            <a:off x="4223792" y="1772816"/>
            <a:ext cx="1656184" cy="576064"/>
          </a:xfrm>
          <a:prstGeom prst="wedgeRoundRectCallout">
            <a:avLst>
              <a:gd name="adj1" fmla="val -32091"/>
              <a:gd name="adj2" fmla="val 10220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0" i="0" u="none" strike="noStrike" kern="1200" cap="none" spc="0" normalizeH="0" baseline="0" noProof="0" dirty="0">
                <a:ln>
                  <a:noFill/>
                </a:ln>
                <a:solidFill>
                  <a:prstClr val="white"/>
                </a:solidFill>
                <a:effectLst/>
                <a:uLnTx/>
                <a:uFillTx/>
                <a:latin typeface="Segoe UI"/>
                <a:ea typeface="+mn-ea"/>
                <a:cs typeface="+mn-cs"/>
              </a:rPr>
              <a:t>Vi er ved at udvikle form og indhold</a:t>
            </a:r>
          </a:p>
        </p:txBody>
      </p:sp>
      <p:pic>
        <p:nvPicPr>
          <p:cNvPr id="3" name="Billede 2">
            <a:extLst>
              <a:ext uri="{FF2B5EF4-FFF2-40B4-BE49-F238E27FC236}">
                <a16:creationId xmlns:a16="http://schemas.microsoft.com/office/drawing/2014/main" id="{DFFE1E70-9D14-4E6A-9DF1-B7B793D2AF0A}"/>
              </a:ext>
            </a:extLst>
          </p:cNvPr>
          <p:cNvPicPr>
            <a:picLocks noChangeAspect="1"/>
          </p:cNvPicPr>
          <p:nvPr/>
        </p:nvPicPr>
        <p:blipFill>
          <a:blip r:embed="rId3"/>
          <a:stretch>
            <a:fillRect/>
          </a:stretch>
        </p:blipFill>
        <p:spPr>
          <a:xfrm>
            <a:off x="6569384" y="1772816"/>
            <a:ext cx="4434866" cy="4404489"/>
          </a:xfrm>
          <a:prstGeom prst="rect">
            <a:avLst/>
          </a:prstGeom>
        </p:spPr>
      </p:pic>
      <p:sp>
        <p:nvSpPr>
          <p:cNvPr id="10" name="Ellipse 9">
            <a:extLst>
              <a:ext uri="{FF2B5EF4-FFF2-40B4-BE49-F238E27FC236}">
                <a16:creationId xmlns:a16="http://schemas.microsoft.com/office/drawing/2014/main" id="{83BBD1C3-CEAC-4205-93F6-18D875E02725}"/>
              </a:ext>
            </a:extLst>
          </p:cNvPr>
          <p:cNvSpPr/>
          <p:nvPr/>
        </p:nvSpPr>
        <p:spPr>
          <a:xfrm>
            <a:off x="6574437" y="2492896"/>
            <a:ext cx="2761396" cy="158417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ekstfelt 4">
            <a:extLst>
              <a:ext uri="{FF2B5EF4-FFF2-40B4-BE49-F238E27FC236}">
                <a16:creationId xmlns:a16="http://schemas.microsoft.com/office/drawing/2014/main" id="{4FB042F3-CC8A-40E2-84E2-DA4B6FCF0DAD}"/>
              </a:ext>
            </a:extLst>
          </p:cNvPr>
          <p:cNvSpPr txBox="1"/>
          <p:nvPr/>
        </p:nvSpPr>
        <p:spPr>
          <a:xfrm>
            <a:off x="3835346" y="5373216"/>
            <a:ext cx="2044630" cy="311945"/>
          </a:xfrm>
          <a:prstGeom prst="rect">
            <a:avLst/>
          </a:prstGeom>
          <a:solidFill>
            <a:schemeClr val="accent5"/>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udbydes fra efteråret 2025</a:t>
            </a:r>
          </a:p>
        </p:txBody>
      </p:sp>
    </p:spTree>
    <p:extLst>
      <p:ext uri="{BB962C8B-B14F-4D97-AF65-F5344CB8AC3E}">
        <p14:creationId xmlns:p14="http://schemas.microsoft.com/office/powerpoint/2010/main" val="233907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B105432C-6991-4B1E-8C20-111D8BF5A203}"/>
              </a:ext>
            </a:extLst>
          </p:cNvPr>
          <p:cNvPicPr>
            <a:picLocks noChangeAspect="1"/>
          </p:cNvPicPr>
          <p:nvPr/>
        </p:nvPicPr>
        <p:blipFill>
          <a:blip r:embed="rId3"/>
          <a:stretch>
            <a:fillRect/>
          </a:stretch>
        </p:blipFill>
        <p:spPr>
          <a:xfrm>
            <a:off x="7536160" y="4293096"/>
            <a:ext cx="2736304" cy="190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Pladsholder til tekst 4">
            <a:extLst>
              <a:ext uri="{FF2B5EF4-FFF2-40B4-BE49-F238E27FC236}">
                <a16:creationId xmlns:a16="http://schemas.microsoft.com/office/drawing/2014/main" id="{C7C64849-AD84-4E44-B507-AF74B6214452}"/>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C0F5BF67-052C-4282-A67A-8B1202187D19}"/>
              </a:ext>
            </a:extLst>
          </p:cNvPr>
          <p:cNvSpPr>
            <a:spLocks noGrp="1"/>
          </p:cNvSpPr>
          <p:nvPr>
            <p:ph type="body" sz="quarter" idx="15"/>
          </p:nvPr>
        </p:nvSpPr>
        <p:spPr/>
        <p:txBody>
          <a:bodyPr/>
          <a:lstStyle/>
          <a:p>
            <a:endParaRPr lang="da-DK"/>
          </a:p>
        </p:txBody>
      </p:sp>
      <p:sp>
        <p:nvSpPr>
          <p:cNvPr id="3" name="Titel 2">
            <a:extLst>
              <a:ext uri="{FF2B5EF4-FFF2-40B4-BE49-F238E27FC236}">
                <a16:creationId xmlns:a16="http://schemas.microsoft.com/office/drawing/2014/main" id="{1EE14FFA-F098-403C-BBDF-6B01BEC581E4}"/>
              </a:ext>
            </a:extLst>
          </p:cNvPr>
          <p:cNvSpPr>
            <a:spLocks noGrp="1"/>
          </p:cNvSpPr>
          <p:nvPr>
            <p:ph type="title"/>
          </p:nvPr>
        </p:nvSpPr>
        <p:spPr>
          <a:xfrm>
            <a:off x="623888" y="404665"/>
            <a:ext cx="10944224" cy="535531"/>
          </a:xfrm>
        </p:spPr>
        <p:txBody>
          <a:bodyPr/>
          <a:lstStyle/>
          <a:p>
            <a:r>
              <a:rPr lang="da-DK" b="1" dirty="0"/>
              <a:t>Det lokale arbejde med kapacitetsopbygning </a:t>
            </a:r>
          </a:p>
        </p:txBody>
      </p:sp>
      <p:pic>
        <p:nvPicPr>
          <p:cNvPr id="7" name="Billede 6">
            <a:extLst>
              <a:ext uri="{FF2B5EF4-FFF2-40B4-BE49-F238E27FC236}">
                <a16:creationId xmlns:a16="http://schemas.microsoft.com/office/drawing/2014/main" id="{205E0C2C-E2F1-4A26-8920-76363FC0AC79}"/>
              </a:ext>
            </a:extLst>
          </p:cNvPr>
          <p:cNvPicPr>
            <a:picLocks noChangeAspect="1"/>
          </p:cNvPicPr>
          <p:nvPr/>
        </p:nvPicPr>
        <p:blipFill>
          <a:blip r:embed="rId4"/>
          <a:stretch>
            <a:fillRect/>
          </a:stretch>
        </p:blipFill>
        <p:spPr>
          <a:xfrm>
            <a:off x="5987740" y="1194930"/>
            <a:ext cx="2461558" cy="1686528"/>
          </a:xfrm>
          <a:prstGeom prst="rect">
            <a:avLst/>
          </a:prstGeom>
          <a:solidFill>
            <a:schemeClr val="bg1">
              <a:lumMod val="95000"/>
            </a:schemeClr>
          </a:solidFill>
        </p:spPr>
      </p:pic>
      <p:pic>
        <p:nvPicPr>
          <p:cNvPr id="4" name="Billede 3">
            <a:extLst>
              <a:ext uri="{FF2B5EF4-FFF2-40B4-BE49-F238E27FC236}">
                <a16:creationId xmlns:a16="http://schemas.microsoft.com/office/drawing/2014/main" id="{B3EF4AD4-C324-4FFC-A66B-8699C68B25F4}"/>
              </a:ext>
            </a:extLst>
          </p:cNvPr>
          <p:cNvPicPr>
            <a:picLocks noChangeAspect="1"/>
          </p:cNvPicPr>
          <p:nvPr/>
        </p:nvPicPr>
        <p:blipFill>
          <a:blip r:embed="rId5"/>
          <a:stretch>
            <a:fillRect/>
          </a:stretch>
        </p:blipFill>
        <p:spPr>
          <a:xfrm>
            <a:off x="7940400" y="1987615"/>
            <a:ext cx="3079951" cy="2050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9E139DAC-809B-4834-9E9E-27265C476F55}"/>
              </a:ext>
            </a:extLst>
          </p:cNvPr>
          <p:cNvPicPr>
            <a:picLocks noChangeAspect="1"/>
          </p:cNvPicPr>
          <p:nvPr/>
        </p:nvPicPr>
        <p:blipFill>
          <a:blip r:embed="rId6"/>
          <a:stretch>
            <a:fillRect/>
          </a:stretch>
        </p:blipFill>
        <p:spPr>
          <a:xfrm>
            <a:off x="6456040" y="3788420"/>
            <a:ext cx="2836278" cy="1949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kstfelt 9">
            <a:extLst>
              <a:ext uri="{FF2B5EF4-FFF2-40B4-BE49-F238E27FC236}">
                <a16:creationId xmlns:a16="http://schemas.microsoft.com/office/drawing/2014/main" id="{4C4226BF-A34F-4042-9F78-1DD7122095AF}"/>
              </a:ext>
            </a:extLst>
          </p:cNvPr>
          <p:cNvSpPr txBox="1"/>
          <p:nvPr/>
        </p:nvSpPr>
        <p:spPr>
          <a:xfrm>
            <a:off x="623888" y="1484784"/>
            <a:ext cx="4319984" cy="3787704"/>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Fælles skabelon til rådighed </a:t>
            </a:r>
            <a:br>
              <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br>
            <a:r>
              <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 med refleksionsmål om den pædagogiske praksis og handleplan til lokale indsatser.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Lederne og souscheferne startede dialogen om det lokale arbejde med kapacitetsopbygning på heldagsledermødet den 7. maj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 dialoger, som fortsætter i de enkelte dagtilbud. </a:t>
            </a:r>
          </a:p>
        </p:txBody>
      </p:sp>
    </p:spTree>
    <p:extLst>
      <p:ext uri="{BB962C8B-B14F-4D97-AF65-F5344CB8AC3E}">
        <p14:creationId xmlns:p14="http://schemas.microsoft.com/office/powerpoint/2010/main" val="191497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C3382-E240-4788-A60B-E6E2628CE3E2}"/>
              </a:ext>
            </a:extLst>
          </p:cNvPr>
          <p:cNvSpPr>
            <a:spLocks noGrp="1"/>
          </p:cNvSpPr>
          <p:nvPr>
            <p:ph type="title"/>
          </p:nvPr>
        </p:nvSpPr>
        <p:spPr>
          <a:xfrm>
            <a:off x="623888" y="404665"/>
            <a:ext cx="10944224" cy="535531"/>
          </a:xfrm>
        </p:spPr>
        <p:txBody>
          <a:bodyPr/>
          <a:lstStyle/>
          <a:p>
            <a:r>
              <a:rPr lang="da-DK" dirty="0"/>
              <a:t>Spørgsmål og fælles refleksion </a:t>
            </a:r>
          </a:p>
        </p:txBody>
      </p:sp>
      <p:sp>
        <p:nvSpPr>
          <p:cNvPr id="4" name="Pladsholder til tekst 3">
            <a:extLst>
              <a:ext uri="{FF2B5EF4-FFF2-40B4-BE49-F238E27FC236}">
                <a16:creationId xmlns:a16="http://schemas.microsoft.com/office/drawing/2014/main" id="{306FDCFF-DD6C-4DF5-9415-3D6888033926}"/>
              </a:ext>
            </a:extLst>
          </p:cNvPr>
          <p:cNvSpPr>
            <a:spLocks noGrp="1"/>
          </p:cNvSpPr>
          <p:nvPr>
            <p:ph type="body" sz="quarter" idx="12"/>
          </p:nvPr>
        </p:nvSpPr>
        <p:spPr/>
        <p:txBody>
          <a:bodyPr/>
          <a:lstStyle/>
          <a:p>
            <a:r>
              <a:rPr lang="da-DK" sz="3200" dirty="0">
                <a:solidFill>
                  <a:schemeClr val="accent5"/>
                </a:solidFill>
              </a:rPr>
              <a:t>Hvad bliver I optaget af? </a:t>
            </a:r>
          </a:p>
        </p:txBody>
      </p:sp>
      <p:pic>
        <p:nvPicPr>
          <p:cNvPr id="7" name="Picture 2" descr="https://intra.frederiksberg.dk/sites/default/files/2025-01/Familiedag%20i%20Lindevangsparken.jpg">
            <a:extLst>
              <a:ext uri="{FF2B5EF4-FFF2-40B4-BE49-F238E27FC236}">
                <a16:creationId xmlns:a16="http://schemas.microsoft.com/office/drawing/2014/main" id="{AC78F5CF-2924-40EC-82E9-5831598C55BD}"/>
              </a:ext>
            </a:extLst>
          </p:cNvPr>
          <p:cNvPicPr>
            <a:picLocks noGrp="1" noChangeAspect="1" noChangeArrowheads="1"/>
          </p:cNvPicPr>
          <p:nvPr>
            <p:ph type="pic" sz="quarter" idx="10"/>
          </p:nvPr>
        </p:nvPicPr>
        <p:blipFill>
          <a:blip r:embed="rId2" cstate="print">
            <a:extLst>
              <a:ext uri="{28A0092B-C50C-407E-A947-70E740481C1C}">
                <a14:useLocalDpi xmlns:a14="http://schemas.microsoft.com/office/drawing/2010/main" val="0"/>
              </a:ext>
            </a:extLst>
          </a:blip>
          <a:srcRect l="15930" r="15930"/>
          <a:stretch>
            <a:fillRect/>
          </a:stretch>
        </p:blipFill>
        <p:spPr bwMode="auto">
          <a:xfrm>
            <a:off x="6226175" y="1665288"/>
            <a:ext cx="5233988" cy="431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87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ntra.frederiksberg.dk/sites/default/files/2024-09/Vuggestuegruppe_1.jpg">
            <a:extLst>
              <a:ext uri="{FF2B5EF4-FFF2-40B4-BE49-F238E27FC236}">
                <a16:creationId xmlns:a16="http://schemas.microsoft.com/office/drawing/2014/main" id="{B10403DB-0043-46F7-8FAE-10D77F8094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4" y="0"/>
            <a:ext cx="12192000" cy="6856414"/>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tekst 1">
            <a:extLst>
              <a:ext uri="{FF2B5EF4-FFF2-40B4-BE49-F238E27FC236}">
                <a16:creationId xmlns:a16="http://schemas.microsoft.com/office/drawing/2014/main" id="{0BE04240-D44A-455C-BEB0-4D850199799E}"/>
              </a:ext>
            </a:extLst>
          </p:cNvPr>
          <p:cNvSpPr>
            <a:spLocks noGrp="1"/>
          </p:cNvSpPr>
          <p:nvPr>
            <p:ph type="body" sz="quarter" idx="11"/>
          </p:nvPr>
        </p:nvSpPr>
        <p:spPr>
          <a:xfrm>
            <a:off x="0" y="3428207"/>
            <a:ext cx="12192000" cy="1524124"/>
          </a:xfrm>
        </p:spPr>
        <p:txBody>
          <a:bodyPr/>
          <a:lstStyle/>
          <a:p>
            <a:r>
              <a:rPr lang="da-DK" sz="5400" b="0" dirty="0">
                <a:solidFill>
                  <a:schemeClr val="accent3"/>
                </a:solidFill>
              </a:rPr>
              <a:t>Tak for i dag</a:t>
            </a:r>
          </a:p>
        </p:txBody>
      </p:sp>
    </p:spTree>
    <p:extLst>
      <p:ext uri="{BB962C8B-B14F-4D97-AF65-F5344CB8AC3E}">
        <p14:creationId xmlns:p14="http://schemas.microsoft.com/office/powerpoint/2010/main" val="325872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12D34-3B74-D373-29B0-D44B3DE1BEFF}"/>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3F990208-E30E-67A3-9E1F-F19B8E0D9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8622CF3B-DD64-63D1-76B1-001BCBC8C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3355CF6E-ABCB-1222-5426-B9FE5F80E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B4A62DE8-B93A-1877-D296-746AF559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8FC3BB79-3DD1-A054-287B-DACF6F8F9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3077D462-758D-CCE4-8477-417FACCDA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0273776E-DB27-6937-4ADF-5963ACA91E72}"/>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F90A1DC-4253-0290-2C94-71AD736DD5D9}"/>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Korte meddelelser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02612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05E5C-300A-F4D7-A28D-DE2E86D6B23E}"/>
            </a:ext>
          </a:extLst>
        </p:cNvPr>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8" name="Rectangle 308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el 1">
            <a:extLst>
              <a:ext uri="{FF2B5EF4-FFF2-40B4-BE49-F238E27FC236}">
                <a16:creationId xmlns:a16="http://schemas.microsoft.com/office/drawing/2014/main" id="{3DA555D1-096D-F8CB-5F72-6CE5D22C0DFF}"/>
              </a:ext>
            </a:extLst>
          </p:cNvPr>
          <p:cNvSpPr txBox="1">
            <a:spLocks/>
          </p:cNvSpPr>
          <p:nvPr/>
        </p:nvSpPr>
        <p:spPr>
          <a:xfrm>
            <a:off x="838200" y="4435052"/>
            <a:ext cx="3093720"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TR-</a:t>
            </a:r>
            <a:r>
              <a:rPr kumimoji="0" lang="en-US" sz="26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træf</a:t>
            </a: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i Fredericia </a:t>
            </a:r>
            <a:r>
              <a:rPr kumimoji="0" lang="en-US" sz="26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tirsdag</a:t>
            </a: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d. 2. September   </a:t>
            </a:r>
          </a:p>
        </p:txBody>
      </p:sp>
      <p:pic>
        <p:nvPicPr>
          <p:cNvPr id="5" name="Billede 4">
            <a:extLst>
              <a:ext uri="{FF2B5EF4-FFF2-40B4-BE49-F238E27FC236}">
                <a16:creationId xmlns:a16="http://schemas.microsoft.com/office/drawing/2014/main" id="{C72A194E-F0CB-1E86-A35A-A6A5D086753B}"/>
              </a:ext>
            </a:extLst>
          </p:cNvPr>
          <p:cNvPicPr>
            <a:picLocks noChangeAspect="1"/>
          </p:cNvPicPr>
          <p:nvPr/>
        </p:nvPicPr>
        <p:blipFill rotWithShape="1">
          <a:blip r:embed="rId3">
            <a:extLst>
              <a:ext uri="{28A0092B-C50C-407E-A947-70E740481C1C}">
                <a14:useLocalDpi xmlns:a14="http://schemas.microsoft.com/office/drawing/2010/main" val="0"/>
              </a:ext>
            </a:extLst>
          </a:blip>
          <a:srcRect l="917" r="914" b="3"/>
          <a:stretch>
            <a:fillRect/>
          </a:stretch>
        </p:blipFill>
        <p:spPr>
          <a:xfrm>
            <a:off x="20" y="-6"/>
            <a:ext cx="3931900" cy="4005072"/>
          </a:xfrm>
          <a:prstGeom prst="rect">
            <a:avLst/>
          </a:prstGeom>
        </p:spPr>
      </p:pic>
      <p:pic>
        <p:nvPicPr>
          <p:cNvPr id="3074" name="Picture 2" descr="Røde faner i Kongevejsparken den 1. maj | SønderborgNYT">
            <a:extLst>
              <a:ext uri="{FF2B5EF4-FFF2-40B4-BE49-F238E27FC236}">
                <a16:creationId xmlns:a16="http://schemas.microsoft.com/office/drawing/2014/main" id="{5CA59766-66A8-D6F3-8C0A-53A65EC760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61" r="9607" b="-2"/>
          <a:stretch>
            <a:fillRect/>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descr="Et billede, der indeholder skærmbillede&#10;&#10;Indhold genereret af kunstig intelligens kan være forkert.">
            <a:extLst>
              <a:ext uri="{FF2B5EF4-FFF2-40B4-BE49-F238E27FC236}">
                <a16:creationId xmlns:a16="http://schemas.microsoft.com/office/drawing/2014/main" id="{417263F9-53E4-6E83-B411-2C1573B1FB7F}"/>
              </a:ext>
            </a:extLst>
          </p:cNvPr>
          <p:cNvPicPr>
            <a:picLocks noChangeAspect="1"/>
          </p:cNvPicPr>
          <p:nvPr/>
        </p:nvPicPr>
        <p:blipFill>
          <a:blip r:embed="rId5">
            <a:extLst>
              <a:ext uri="{28A0092B-C50C-407E-A947-70E740481C1C}">
                <a14:useLocalDpi xmlns:a14="http://schemas.microsoft.com/office/drawing/2010/main" val="0"/>
              </a:ext>
            </a:extLst>
          </a:blip>
          <a:srcRect r="1830" b="3"/>
          <a:stretch>
            <a:fillRect/>
          </a:stretch>
        </p:blipFill>
        <p:spPr>
          <a:xfrm>
            <a:off x="8639174" y="655538"/>
            <a:ext cx="3181351" cy="3455293"/>
          </a:xfrm>
          <a:prstGeom prst="rect">
            <a:avLst/>
          </a:prstGeom>
        </p:spPr>
      </p:pic>
      <p:sp>
        <p:nvSpPr>
          <p:cNvPr id="3090" name="Rectangle 308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2" name="Rectangle 309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dsholder til indhold 2">
            <a:extLst>
              <a:ext uri="{FF2B5EF4-FFF2-40B4-BE49-F238E27FC236}">
                <a16:creationId xmlns:a16="http://schemas.microsoft.com/office/drawing/2014/main" id="{DAA2C04D-C817-42A9-0E1A-4BFACBD955D8}"/>
              </a:ext>
            </a:extLst>
          </p:cNvPr>
          <p:cNvSpPr txBox="1">
            <a:spLocks/>
          </p:cNvSpPr>
          <p:nvPr/>
        </p:nvSpPr>
        <p:spPr>
          <a:xfrm>
            <a:off x="4380266" y="4435052"/>
            <a:ext cx="7104188" cy="1645920"/>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700" b="0" i="0" u="none" strike="noStrike" cap="none" spc="0" normalizeH="0" baseline="0" noProof="0" dirty="0">
                <a:ln>
                  <a:noFill/>
                </a:ln>
                <a:effectLst/>
                <a:uLnTx/>
                <a:uFillTx/>
              </a:rPr>
              <a:t>Tirsdag d. 2. </a:t>
            </a:r>
            <a:r>
              <a:rPr kumimoji="0" lang="en-US" sz="1700" b="0" i="0" u="none" strike="noStrike" cap="none" spc="0" normalizeH="0" baseline="0" noProof="0" dirty="0" err="1">
                <a:ln>
                  <a:noFill/>
                </a:ln>
                <a:effectLst/>
                <a:uLnTx/>
                <a:uFillTx/>
              </a:rPr>
              <a:t>september</a:t>
            </a:r>
            <a:r>
              <a:rPr kumimoji="0" lang="en-US" sz="1700" b="0" i="0" u="none" strike="noStrike" cap="none" spc="0" normalizeH="0" baseline="0" noProof="0" dirty="0">
                <a:ln>
                  <a:noFill/>
                </a:ln>
                <a:effectLst/>
                <a:uLnTx/>
                <a:uFillTx/>
              </a:rPr>
              <a:t> er der TR-</a:t>
            </a:r>
            <a:r>
              <a:rPr kumimoji="0" lang="en-US" sz="1700" b="0" i="0" u="none" strike="noStrike" cap="none" spc="0" normalizeH="0" baseline="0" noProof="0" dirty="0" err="1">
                <a:ln>
                  <a:noFill/>
                </a:ln>
                <a:effectLst/>
                <a:uLnTx/>
                <a:uFillTx/>
              </a:rPr>
              <a:t>træf</a:t>
            </a:r>
            <a:r>
              <a:rPr kumimoji="0" lang="en-US" sz="1700" b="0" i="0" u="none" strike="noStrike" cap="none" spc="0" normalizeH="0" baseline="0" noProof="0" dirty="0">
                <a:ln>
                  <a:noFill/>
                </a:ln>
                <a:effectLst/>
                <a:uLnTx/>
                <a:uFillTx/>
              </a:rPr>
              <a:t> i Fredericia, </a:t>
            </a:r>
            <a:r>
              <a:rPr kumimoji="0" lang="en-US" sz="1700" b="0" i="0" u="none" strike="noStrike" cap="none" spc="0" normalizeH="0" baseline="0" noProof="0" dirty="0" err="1">
                <a:ln>
                  <a:noFill/>
                </a:ln>
                <a:effectLst/>
                <a:uLnTx/>
                <a:uFillTx/>
              </a:rPr>
              <a:t>som</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startskud</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på</a:t>
            </a:r>
            <a:r>
              <a:rPr kumimoji="0" lang="en-US" sz="1700" b="0" i="0" u="none" strike="noStrike" cap="none" spc="0" normalizeH="0" baseline="0" noProof="0" dirty="0">
                <a:ln>
                  <a:noFill/>
                </a:ln>
                <a:effectLst/>
                <a:uLnTx/>
                <a:uFillTx/>
              </a:rPr>
              <a:t> OK 26.</a:t>
            </a:r>
          </a:p>
          <a:p>
            <a:pPr marL="228600" marR="0" lvl="0" fontAlgn="auto">
              <a:spcBef>
                <a:spcPts val="1000"/>
              </a:spcBef>
              <a:spcAft>
                <a:spcPts val="0"/>
              </a:spcAft>
              <a:buClrTx/>
              <a:buSzTx/>
              <a:tabLst/>
              <a:defRPr/>
            </a:pPr>
            <a:endParaRPr kumimoji="0" lang="en-US" sz="17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r>
              <a:rPr kumimoji="0" lang="en-US" sz="1700" b="0" i="0" u="none" strike="noStrike" cap="none" spc="0" normalizeH="0" baseline="0" noProof="0" dirty="0">
                <a:ln>
                  <a:noFill/>
                </a:ln>
                <a:effectLst/>
                <a:uLnTx/>
                <a:uFillTx/>
              </a:rPr>
              <a:t>FOA </a:t>
            </a:r>
            <a:r>
              <a:rPr kumimoji="0" lang="en-US" sz="1700" b="0" i="0" u="none" strike="noStrike" cap="none" spc="0" normalizeH="0" baseline="0" noProof="0" dirty="0" err="1">
                <a:ln>
                  <a:noFill/>
                </a:ln>
                <a:effectLst/>
                <a:uLnTx/>
                <a:uFillTx/>
              </a:rPr>
              <a:t>samler</a:t>
            </a:r>
            <a:r>
              <a:rPr kumimoji="0" lang="en-US" sz="1700" b="0" i="0" u="none" strike="noStrike" cap="none" spc="0" normalizeH="0" baseline="0" noProof="0" dirty="0">
                <a:ln>
                  <a:noFill/>
                </a:ln>
                <a:effectLst/>
                <a:uLnTx/>
                <a:uFillTx/>
              </a:rPr>
              <a:t> 2.000 </a:t>
            </a:r>
            <a:r>
              <a:rPr kumimoji="0" lang="en-US" sz="1700" b="0" i="0" u="none" strike="noStrike" cap="none" spc="0" normalizeH="0" baseline="0" noProof="0" dirty="0" err="1">
                <a:ln>
                  <a:noFill/>
                </a:ln>
                <a:effectLst/>
                <a:uLnTx/>
                <a:uFillTx/>
              </a:rPr>
              <a:t>tillidsvalgte</a:t>
            </a:r>
            <a:r>
              <a:rPr kumimoji="0" lang="en-US" sz="1700" b="0" i="0" u="none" strike="noStrike" cap="none" spc="0" normalizeH="0" baseline="0" noProof="0" dirty="0">
                <a:ln>
                  <a:noFill/>
                </a:ln>
                <a:effectLst/>
                <a:uLnTx/>
                <a:uFillTx/>
              </a:rPr>
              <a:t> og 250 </a:t>
            </a:r>
            <a:r>
              <a:rPr kumimoji="0" lang="en-US" sz="1700" b="0" i="0" u="none" strike="noStrike" cap="none" spc="0" normalizeH="0" baseline="0" noProof="0" dirty="0" err="1">
                <a:ln>
                  <a:noFill/>
                </a:ln>
                <a:effectLst/>
                <a:uLnTx/>
                <a:uFillTx/>
              </a:rPr>
              <a:t>politisk</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valgte</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ansatte</a:t>
            </a:r>
            <a:r>
              <a:rPr kumimoji="0" lang="en-US" sz="1700" b="0" i="0" u="none" strike="noStrike" cap="none" spc="0" normalizeH="0" baseline="0" noProof="0" dirty="0">
                <a:ln>
                  <a:noFill/>
                </a:ln>
                <a:effectLst/>
                <a:uLnTx/>
                <a:uFillTx/>
              </a:rPr>
              <a:t> til </a:t>
            </a:r>
            <a:r>
              <a:rPr kumimoji="0" lang="en-US" sz="1700" b="0" i="0" u="none" strike="noStrike" cap="none" spc="0" normalizeH="0" baseline="0" noProof="0" dirty="0" err="1">
                <a:ln>
                  <a:noFill/>
                </a:ln>
                <a:effectLst/>
                <a:uLnTx/>
                <a:uFillTx/>
              </a:rPr>
              <a:t>en</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dag</a:t>
            </a:r>
            <a:r>
              <a:rPr kumimoji="0" lang="en-US" sz="1700" b="0" i="0" u="none" strike="noStrike" cap="none" spc="0" normalizeH="0" baseline="0" noProof="0" dirty="0">
                <a:ln>
                  <a:noFill/>
                </a:ln>
                <a:effectLst/>
                <a:uLnTx/>
                <a:uFillTx/>
              </a:rPr>
              <a:t>, der </a:t>
            </a:r>
            <a:r>
              <a:rPr kumimoji="0" lang="en-US" sz="1700" b="0" i="0" u="none" strike="noStrike" cap="none" spc="0" normalizeH="0" baseline="0" noProof="0" dirty="0" err="1">
                <a:ln>
                  <a:noFill/>
                </a:ln>
                <a:effectLst/>
                <a:uLnTx/>
                <a:uFillTx/>
              </a:rPr>
              <a:t>bliver</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en</a:t>
            </a:r>
            <a:r>
              <a:rPr kumimoji="0" lang="en-US" sz="1700" b="0" i="0" u="none" strike="noStrike" cap="none" spc="0" normalizeH="0" baseline="0" noProof="0" dirty="0">
                <a:ln>
                  <a:noFill/>
                </a:ln>
                <a:effectLst/>
                <a:uLnTx/>
                <a:uFillTx/>
              </a:rPr>
              <a:t> central del </a:t>
            </a:r>
            <a:r>
              <a:rPr kumimoji="0" lang="en-US" sz="1700" b="0" i="0" u="none" strike="noStrike" cap="none" spc="0" normalizeH="0" baseline="0" noProof="0" dirty="0" err="1">
                <a:ln>
                  <a:noFill/>
                </a:ln>
                <a:effectLst/>
                <a:uLnTx/>
                <a:uFillTx/>
              </a:rPr>
              <a:t>af</a:t>
            </a:r>
            <a:r>
              <a:rPr kumimoji="0" lang="en-US" sz="1700" b="0" i="0" u="none" strike="noStrike" cap="none" spc="0" normalizeH="0" baseline="0" noProof="0" dirty="0">
                <a:ln>
                  <a:noFill/>
                </a:ln>
                <a:effectLst/>
                <a:uLnTx/>
                <a:uFillTx/>
              </a:rPr>
              <a:t> OK26-forløbet.</a:t>
            </a:r>
          </a:p>
          <a:p>
            <a:pPr marL="228600" marR="0" lvl="0" fontAlgn="auto">
              <a:spcBef>
                <a:spcPts val="1000"/>
              </a:spcBef>
              <a:spcAft>
                <a:spcPts val="0"/>
              </a:spcAft>
              <a:buClrTx/>
              <a:buSzTx/>
              <a:tabLst/>
              <a:defRPr/>
            </a:pPr>
            <a:endParaRPr kumimoji="0" lang="en-US" sz="17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r>
              <a:rPr kumimoji="0" lang="en-US" sz="1700" b="0" i="0" u="none" strike="noStrike" cap="none" spc="0" normalizeH="0" baseline="0" noProof="0" dirty="0" err="1">
                <a:ln>
                  <a:noFill/>
                </a:ln>
                <a:effectLst/>
                <a:uLnTx/>
                <a:uFillTx/>
              </a:rPr>
              <a:t>Formålet</a:t>
            </a:r>
            <a:r>
              <a:rPr kumimoji="0" lang="en-US" sz="1700" b="0" i="0" u="none" strike="noStrike" cap="none" spc="0" normalizeH="0" baseline="0" noProof="0" dirty="0">
                <a:ln>
                  <a:noFill/>
                </a:ln>
                <a:effectLst/>
                <a:uLnTx/>
                <a:uFillTx/>
              </a:rPr>
              <a:t> er at </a:t>
            </a:r>
            <a:r>
              <a:rPr kumimoji="0" lang="en-US" sz="1700" b="0" i="0" u="none" strike="noStrike" cap="none" spc="0" normalizeH="0" baseline="0" noProof="0" dirty="0" err="1">
                <a:ln>
                  <a:noFill/>
                </a:ln>
                <a:effectLst/>
                <a:uLnTx/>
                <a:uFillTx/>
              </a:rPr>
              <a:t>styrke</a:t>
            </a:r>
            <a:r>
              <a:rPr kumimoji="0" lang="en-US" sz="1700" b="0" i="0" u="none" strike="noStrike" cap="none" spc="0" normalizeH="0" baseline="0" noProof="0" dirty="0">
                <a:ln>
                  <a:noFill/>
                </a:ln>
                <a:effectLst/>
                <a:uLnTx/>
                <a:uFillTx/>
              </a:rPr>
              <a:t> de </a:t>
            </a:r>
            <a:r>
              <a:rPr kumimoji="0" lang="en-US" sz="1700" b="0" i="0" u="none" strike="noStrike" cap="none" spc="0" normalizeH="0" baseline="0" noProof="0" dirty="0" err="1">
                <a:ln>
                  <a:noFill/>
                </a:ln>
                <a:effectLst/>
                <a:uLnTx/>
                <a:uFillTx/>
              </a:rPr>
              <a:t>tillidsvalgtes</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rolle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skabe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sammenhæng</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gennem</a:t>
            </a:r>
            <a:r>
              <a:rPr kumimoji="0" lang="en-US" sz="1700" b="0" i="0" u="none" strike="noStrike" cap="none" spc="0" normalizeH="0" baseline="0" noProof="0" dirty="0">
                <a:ln>
                  <a:noFill/>
                </a:ln>
                <a:effectLst/>
                <a:uLnTx/>
                <a:uFillTx/>
              </a:rPr>
              <a:t> hele </a:t>
            </a:r>
            <a:r>
              <a:rPr kumimoji="0" lang="en-US" sz="1700" b="0" i="0" u="none" strike="noStrike" cap="none" spc="0" normalizeH="0" baseline="0" noProof="0" dirty="0" err="1">
                <a:ln>
                  <a:noFill/>
                </a:ln>
                <a:effectLst/>
                <a:uLnTx/>
                <a:uFillTx/>
              </a:rPr>
              <a:t>overenskomstforløbet</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fungere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som</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optakt</a:t>
            </a:r>
            <a:r>
              <a:rPr kumimoji="0" lang="en-US" sz="1700" b="0" i="0" u="none" strike="noStrike" cap="none" spc="0" normalizeH="0" baseline="0" noProof="0" dirty="0">
                <a:ln>
                  <a:noFill/>
                </a:ln>
                <a:effectLst/>
                <a:uLnTx/>
                <a:uFillTx/>
              </a:rPr>
              <a:t> til </a:t>
            </a:r>
            <a:r>
              <a:rPr kumimoji="0" lang="en-US" sz="1700" b="0" i="0" u="none" strike="noStrike" cap="none" spc="0" normalizeH="0" baseline="0" noProof="0" dirty="0" err="1">
                <a:ln>
                  <a:noFill/>
                </a:ln>
                <a:effectLst/>
                <a:uLnTx/>
                <a:uFillTx/>
              </a:rPr>
              <a:t>lokale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medlemsmøder</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kravsindsamling</a:t>
            </a:r>
            <a:r>
              <a:rPr kumimoji="0" lang="en-US" sz="1700" b="0" i="0" u="none" strike="noStrike" cap="none" spc="0" normalizeH="0" baseline="0" noProof="0" dirty="0">
                <a:ln>
                  <a:noFill/>
                </a:ln>
                <a:effectLst/>
                <a:uLnTx/>
                <a:uFillTx/>
              </a:rPr>
              <a:t> i </a:t>
            </a:r>
            <a:r>
              <a:rPr kumimoji="0" lang="en-US" sz="1700" b="0" i="0" u="none" strike="noStrike" cap="none" spc="0" normalizeH="0" baseline="0" noProof="0" dirty="0" err="1">
                <a:ln>
                  <a:noFill/>
                </a:ln>
                <a:effectLst/>
                <a:uLnTx/>
                <a:uFillTx/>
              </a:rPr>
              <a:t>september</a:t>
            </a:r>
            <a:r>
              <a:rPr kumimoji="0" lang="en-US" sz="1700" b="0" i="0" u="none" strike="noStrike" cap="none" spc="0" normalizeH="0" baseline="0" noProof="0" dirty="0">
                <a:ln>
                  <a:noFill/>
                </a:ln>
                <a:effectLst/>
                <a:uLnTx/>
                <a:uFillTx/>
              </a:rPr>
              <a:t> 2025.</a:t>
            </a:r>
          </a:p>
          <a:p>
            <a:pPr marL="228600" marR="0" lvl="0" fontAlgn="auto">
              <a:spcBef>
                <a:spcPts val="1000"/>
              </a:spcBef>
              <a:spcAft>
                <a:spcPts val="0"/>
              </a:spcAft>
              <a:buClrTx/>
              <a:buSzTx/>
              <a:tabLst/>
              <a:defRPr/>
            </a:pPr>
            <a:endParaRPr kumimoji="0" lang="en-US" sz="1000" b="0" i="0" u="none" strike="noStrike" cap="none" spc="0" normalizeH="0" baseline="0" noProof="0" dirty="0">
              <a:ln>
                <a:noFill/>
              </a:ln>
              <a:effectLst/>
              <a:uLnTx/>
              <a:uFillTx/>
            </a:endParaRPr>
          </a:p>
        </p:txBody>
      </p:sp>
      <p:sp>
        <p:nvSpPr>
          <p:cNvPr id="6" name="Rektangel 5">
            <a:extLst>
              <a:ext uri="{FF2B5EF4-FFF2-40B4-BE49-F238E27FC236}">
                <a16:creationId xmlns:a16="http://schemas.microsoft.com/office/drawing/2014/main" id="{6FFC8665-9CDD-1B29-DE29-9B73F5F2A4D2}"/>
              </a:ext>
            </a:extLst>
          </p:cNvPr>
          <p:cNvSpPr/>
          <p:nvPr/>
        </p:nvSpPr>
        <p:spPr>
          <a:xfrm>
            <a:off x="8524875" y="209550"/>
            <a:ext cx="3409950" cy="567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Læs mere og tilmeld dig her:</a:t>
            </a:r>
          </a:p>
        </p:txBody>
      </p:sp>
    </p:spTree>
    <p:extLst>
      <p:ext uri="{BB962C8B-B14F-4D97-AF65-F5344CB8AC3E}">
        <p14:creationId xmlns:p14="http://schemas.microsoft.com/office/powerpoint/2010/main" val="178743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C9E2-5F45-9CDF-8B06-08BF032E1470}"/>
              </a:ext>
            </a:extLst>
          </p:cNvPr>
          <p:cNvSpPr>
            <a:spLocks noGrp="1"/>
          </p:cNvSpPr>
          <p:nvPr>
            <p:ph type="title"/>
          </p:nvPr>
        </p:nvSpPr>
        <p:spPr>
          <a:xfrm>
            <a:off x="5297762" y="329184"/>
            <a:ext cx="6251110" cy="1783080"/>
          </a:xfrm>
        </p:spPr>
        <p:txBody>
          <a:bodyPr anchor="b">
            <a:normAutofit/>
          </a:bodyPr>
          <a:lstStyle/>
          <a:p>
            <a:r>
              <a:rPr lang="da-DK" sz="5400" dirty="0"/>
              <a:t>Nyt fra Område MED </a:t>
            </a:r>
          </a:p>
        </p:txBody>
      </p:sp>
      <p:pic>
        <p:nvPicPr>
          <p:cNvPr id="5" name="Picture 4" descr="Det største billede af en repræsentation af netværk med Sticky figurer.">
            <a:extLst>
              <a:ext uri="{FF2B5EF4-FFF2-40B4-BE49-F238E27FC236}">
                <a16:creationId xmlns:a16="http://schemas.microsoft.com/office/drawing/2014/main" id="{468F449D-F113-A651-3198-E810A9096D92}"/>
              </a:ext>
            </a:extLst>
          </p:cNvPr>
          <p:cNvPicPr>
            <a:picLocks noChangeAspect="1"/>
          </p:cNvPicPr>
          <p:nvPr/>
        </p:nvPicPr>
        <p:blipFill rotWithShape="1">
          <a:blip r:embed="rId3"/>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1670C31F-D5AD-F35A-852C-A1DBA76DC0FC}"/>
              </a:ext>
            </a:extLst>
          </p:cNvPr>
          <p:cNvSpPr>
            <a:spLocks noGrp="1"/>
          </p:cNvSpPr>
          <p:nvPr>
            <p:ph idx="1"/>
          </p:nvPr>
        </p:nvSpPr>
        <p:spPr>
          <a:xfrm>
            <a:off x="5211498" y="2620358"/>
            <a:ext cx="6460042" cy="3737309"/>
          </a:xfrm>
        </p:spPr>
        <p:txBody>
          <a:bodyPr>
            <a:normAutofit lnSpcReduction="10000"/>
          </a:bodyPr>
          <a:lstStyle/>
          <a:p>
            <a:pPr algn="l"/>
            <a:endParaRPr lang="da-DK" sz="1800" b="0" i="0" u="none" strike="noStrike" baseline="0" dirty="0">
              <a:solidFill>
                <a:srgbClr val="000000"/>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ekstraordinære MED møder: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3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r>
              <a:rPr lang="da-DK" sz="2400" b="1" i="0" u="none" strike="noStrike" baseline="0" dirty="0">
                <a:solidFill>
                  <a:srgbClr val="000000"/>
                </a:solidFill>
                <a:latin typeface="Arial" panose="020B0604020202020204" pitchFamily="34" charset="0"/>
              </a:rPr>
              <a:t>12.5.25 – Dialog om omstilling af SVNP</a:t>
            </a:r>
          </a:p>
          <a:p>
            <a:endParaRPr lang="da-DK" sz="2400" b="1" dirty="0">
              <a:solidFill>
                <a:srgbClr val="000000"/>
              </a:solidFill>
              <a:latin typeface="Arial" panose="020B0604020202020204" pitchFamily="34" charset="0"/>
            </a:endParaRPr>
          </a:p>
          <a:p>
            <a:r>
              <a:rPr lang="da-DK" sz="2400" b="1" i="0" u="none" strike="noStrike" baseline="0" dirty="0">
                <a:solidFill>
                  <a:srgbClr val="000000"/>
                </a:solidFill>
                <a:latin typeface="Arial" panose="020B0604020202020204" pitchFamily="34" charset="0"/>
              </a:rPr>
              <a:t>14.5.25 – Forberedelse til dialogmødet mellem Område-MED </a:t>
            </a:r>
            <a:r>
              <a:rPr lang="da-DK" sz="2400" b="1" i="0" u="none" strike="noStrike" baseline="0">
                <a:solidFill>
                  <a:srgbClr val="000000"/>
                </a:solidFill>
                <a:latin typeface="Arial" panose="020B0604020202020204" pitchFamily="34" charset="0"/>
              </a:rPr>
              <a:t>og fagudvalgene </a:t>
            </a:r>
            <a:endParaRPr lang="da-DK" sz="24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2664655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7A80E-8EAE-9DDE-EA99-FF016F611F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A8A66A-20C0-51D9-8CA5-0D9A4313BF47}"/>
              </a:ext>
            </a:extLst>
          </p:cNvPr>
          <p:cNvSpPr>
            <a:spLocks noGrp="1"/>
          </p:cNvSpPr>
          <p:nvPr>
            <p:ph type="title"/>
          </p:nvPr>
        </p:nvSpPr>
        <p:spPr/>
        <p:txBody>
          <a:bodyPr/>
          <a:lstStyle/>
          <a:p>
            <a:r>
              <a:rPr lang="da-DK" b="1" dirty="0" err="1">
                <a:effectLst>
                  <a:outerShdw blurRad="38100" dist="38100" dir="2700000" algn="tl">
                    <a:srgbClr val="000000">
                      <a:alpha val="43137"/>
                    </a:srgbClr>
                  </a:outerShdw>
                </a:effectLst>
              </a:rPr>
              <a:t>TR-appen</a:t>
            </a:r>
            <a:r>
              <a:rPr lang="da-DK" b="1" dirty="0">
                <a:effectLst>
                  <a:outerShdw blurRad="38100" dist="38100" dir="2700000" algn="tl">
                    <a:srgbClr val="000000">
                      <a:alpha val="43137"/>
                    </a:srgbClr>
                  </a:outerShdw>
                </a:effectLst>
              </a:rPr>
              <a:t> er blevet forbedret</a:t>
            </a:r>
          </a:p>
        </p:txBody>
      </p:sp>
      <p:sp>
        <p:nvSpPr>
          <p:cNvPr id="3" name="Pladsholder til indhold 2">
            <a:extLst>
              <a:ext uri="{FF2B5EF4-FFF2-40B4-BE49-F238E27FC236}">
                <a16:creationId xmlns:a16="http://schemas.microsoft.com/office/drawing/2014/main" id="{DD72F47E-764B-2612-C941-77E33F0A85D8}"/>
              </a:ext>
            </a:extLst>
          </p:cNvPr>
          <p:cNvSpPr>
            <a:spLocks noGrp="1"/>
          </p:cNvSpPr>
          <p:nvPr>
            <p:ph idx="1"/>
          </p:nvPr>
        </p:nvSpPr>
        <p:spPr/>
        <p:txBody>
          <a:bodyPr>
            <a:normAutofit/>
          </a:bodyPr>
          <a:lstStyle/>
          <a:p>
            <a:pPr>
              <a:tabLst>
                <a:tab pos="457200" algn="l"/>
              </a:tabLst>
            </a:pPr>
            <a:r>
              <a:rPr lang="da-DK" sz="2200" dirty="0">
                <a:solidFill>
                  <a:srgbClr val="000000"/>
                </a:solidFill>
                <a:effectLst/>
                <a:ea typeface="Calibri" panose="020F0502020204030204" pitchFamily="34" charset="0"/>
                <a:cs typeface="Aptos" panose="020B0004020202020204" pitchFamily="34" charset="0"/>
              </a:rPr>
              <a:t>Kun én indgang til at redigere oplysninger på et medlem</a:t>
            </a:r>
            <a:endParaRPr lang="da-DK" sz="2200" dirty="0">
              <a:solidFill>
                <a:srgbClr val="000000"/>
              </a:solidFill>
              <a:ea typeface="Calibri" panose="020F0502020204030204" pitchFamily="34" charset="0"/>
              <a:cs typeface="Aptos" panose="020B0004020202020204" pitchFamily="34" charset="0"/>
            </a:endParaRPr>
          </a:p>
          <a:p>
            <a:pPr>
              <a:tabLst>
                <a:tab pos="457200" algn="l"/>
              </a:tabLst>
            </a:pPr>
            <a:r>
              <a:rPr lang="da-DK" sz="2200" dirty="0">
                <a:solidFill>
                  <a:srgbClr val="000000"/>
                </a:solidFill>
                <a:effectLst/>
                <a:ea typeface="Calibri" panose="020F0502020204030204" pitchFamily="34" charset="0"/>
                <a:cs typeface="Aptos" panose="020B0004020202020204" pitchFamily="34" charset="0"/>
              </a:rPr>
              <a:t>TR kan sende aftale videre til kollega eller leder</a:t>
            </a:r>
            <a:endParaRPr lang="da-DK" sz="2200" dirty="0">
              <a:effectLst/>
              <a:ea typeface="Calibri" panose="020F0502020204030204" pitchFamily="34" charset="0"/>
              <a:cs typeface="Aptos" panose="020B0004020202020204" pitchFamily="34" charset="0"/>
            </a:endParaRPr>
          </a:p>
          <a:p>
            <a:pPr>
              <a:tabLst>
                <a:tab pos="457200" algn="l"/>
              </a:tabLst>
            </a:pPr>
            <a:r>
              <a:rPr lang="da-DK" sz="2200" dirty="0" err="1">
                <a:solidFill>
                  <a:srgbClr val="000000"/>
                </a:solidFill>
                <a:effectLst/>
                <a:ea typeface="Calibri" panose="020F0502020204030204" pitchFamily="34" charset="0"/>
                <a:cs typeface="Aptos" panose="020B0004020202020204" pitchFamily="34" charset="0"/>
              </a:rPr>
              <a:t>TR’s</a:t>
            </a:r>
            <a:r>
              <a:rPr lang="da-DK" sz="2200" dirty="0">
                <a:solidFill>
                  <a:srgbClr val="000000"/>
                </a:solidFill>
                <a:effectLst/>
                <a:ea typeface="Calibri" panose="020F0502020204030204" pitchFamily="34" charset="0"/>
                <a:cs typeface="Aptos" panose="020B0004020202020204" pitchFamily="34" charset="0"/>
              </a:rPr>
              <a:t> kontakter i </a:t>
            </a:r>
            <a:r>
              <a:rPr lang="da-DK" sz="2200" dirty="0">
                <a:solidFill>
                  <a:srgbClr val="000000"/>
                </a:solidFill>
                <a:ea typeface="Calibri" panose="020F0502020204030204" pitchFamily="34" charset="0"/>
                <a:cs typeface="Aptos" panose="020B0004020202020204" pitchFamily="34" charset="0"/>
              </a:rPr>
              <a:t>”</a:t>
            </a:r>
            <a:r>
              <a:rPr lang="da-DK" sz="2200" dirty="0">
                <a:solidFill>
                  <a:srgbClr val="000000"/>
                </a:solidFill>
                <a:effectLst/>
                <a:ea typeface="Calibri" panose="020F0502020204030204" pitchFamily="34" charset="0"/>
                <a:cs typeface="Aptos" panose="020B0004020202020204" pitchFamily="34" charset="0"/>
              </a:rPr>
              <a:t>Mit samarbejde” sorteres efter hverv</a:t>
            </a:r>
            <a:endParaRPr lang="da-DK" sz="2200" dirty="0">
              <a:solidFill>
                <a:srgbClr val="000000"/>
              </a:solidFill>
              <a:ea typeface="Calibri" panose="020F0502020204030204" pitchFamily="34" charset="0"/>
              <a:cs typeface="Aptos" panose="020B0004020202020204" pitchFamily="34" charset="0"/>
            </a:endParaRPr>
          </a:p>
          <a:p>
            <a:pPr>
              <a:tabLst>
                <a:tab pos="457200" algn="l"/>
              </a:tabLst>
            </a:pPr>
            <a:r>
              <a:rPr lang="da-DK" sz="2200" dirty="0">
                <a:solidFill>
                  <a:srgbClr val="000000"/>
                </a:solidFill>
                <a:effectLst/>
                <a:ea typeface="Calibri" panose="020F0502020204030204" pitchFamily="34" charset="0"/>
              </a:rPr>
              <a:t>TR kan vælge både arbejds- og private mailadresser i ”Kontakt flere” </a:t>
            </a:r>
          </a:p>
          <a:p>
            <a:pPr>
              <a:tabLst>
                <a:tab pos="457200" algn="l"/>
              </a:tabLst>
            </a:pPr>
            <a:r>
              <a:rPr lang="da-DK" sz="2200" dirty="0">
                <a:solidFill>
                  <a:srgbClr val="000000"/>
                </a:solidFill>
                <a:effectLst/>
                <a:ea typeface="Calibri" panose="020F0502020204030204" pitchFamily="34" charset="0"/>
              </a:rPr>
              <a:t>Ny version af Mine medlemmer</a:t>
            </a:r>
          </a:p>
          <a:p>
            <a:pPr>
              <a:tabLst>
                <a:tab pos="457200" algn="l"/>
              </a:tabLst>
            </a:pPr>
            <a:endParaRPr lang="da-DK" sz="2200" dirty="0">
              <a:solidFill>
                <a:srgbClr val="000000"/>
              </a:solidFill>
              <a:ea typeface="Calibri" panose="020F0502020204030204" pitchFamily="34" charset="0"/>
              <a:cs typeface="Aptos" panose="020B0004020202020204" pitchFamily="34" charset="0"/>
            </a:endParaRPr>
          </a:p>
          <a:p>
            <a:pPr>
              <a:tabLst>
                <a:tab pos="457200" algn="l"/>
              </a:tabLst>
            </a:pPr>
            <a:endParaRPr lang="da-DK" sz="2200" dirty="0">
              <a:solidFill>
                <a:srgbClr val="000000"/>
              </a:solidFill>
              <a:effectLst/>
              <a:ea typeface="Calibri" panose="020F0502020204030204" pitchFamily="34" charset="0"/>
              <a:cs typeface="Aptos" panose="020B0004020202020204" pitchFamily="34" charset="0"/>
            </a:endParaRPr>
          </a:p>
          <a:p>
            <a:pPr>
              <a:tabLst>
                <a:tab pos="457200" algn="l"/>
              </a:tabLst>
            </a:pPr>
            <a:r>
              <a:rPr lang="da-DK" sz="2200" dirty="0">
                <a:solidFill>
                  <a:srgbClr val="000000"/>
                </a:solidFill>
                <a:effectLst/>
                <a:ea typeface="Calibri" panose="020F0502020204030204" pitchFamily="34" charset="0"/>
              </a:rPr>
              <a:t>Alle bliver bedt om at opdatere sin app </a:t>
            </a:r>
            <a:endParaRPr lang="da-DK" sz="2200" dirty="0">
              <a:effectLst/>
              <a:ea typeface="Calibri" panose="020F0502020204030204" pitchFamily="34" charset="0"/>
              <a:cs typeface="Aptos" panose="020B0004020202020204" pitchFamily="34" charset="0"/>
            </a:endParaRPr>
          </a:p>
        </p:txBody>
      </p:sp>
      <p:pic>
        <p:nvPicPr>
          <p:cNvPr id="4" name="Billede 3">
            <a:extLst>
              <a:ext uri="{FF2B5EF4-FFF2-40B4-BE49-F238E27FC236}">
                <a16:creationId xmlns:a16="http://schemas.microsoft.com/office/drawing/2014/main" id="{A204EC2E-7749-2C1E-FF65-F4DCE449F4C9}"/>
              </a:ext>
            </a:extLst>
          </p:cNvPr>
          <p:cNvPicPr>
            <a:picLocks noChangeAspect="1"/>
          </p:cNvPicPr>
          <p:nvPr/>
        </p:nvPicPr>
        <p:blipFill>
          <a:blip r:embed="rId3"/>
          <a:stretch>
            <a:fillRect/>
          </a:stretch>
        </p:blipFill>
        <p:spPr>
          <a:xfrm>
            <a:off x="10220057" y="230188"/>
            <a:ext cx="1359526" cy="1359526"/>
          </a:xfrm>
          <a:prstGeom prst="rect">
            <a:avLst/>
          </a:prstGeom>
        </p:spPr>
      </p:pic>
      <p:pic>
        <p:nvPicPr>
          <p:cNvPr id="1026" name="Picture 2" descr="Ny forbedret udgave af din TR-app | FOA">
            <a:extLst>
              <a:ext uri="{FF2B5EF4-FFF2-40B4-BE49-F238E27FC236}">
                <a16:creationId xmlns:a16="http://schemas.microsoft.com/office/drawing/2014/main" id="{1D6F46D5-3AAB-DB36-6CF3-FED78BA46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448" y="3676624"/>
            <a:ext cx="5657088" cy="318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922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4">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plakat, Danse, personer/mennesker&#10;&#10;Indhold genereret af kunstig intelligens kan være forkert.">
            <a:extLst>
              <a:ext uri="{FF2B5EF4-FFF2-40B4-BE49-F238E27FC236}">
                <a16:creationId xmlns:a16="http://schemas.microsoft.com/office/drawing/2014/main" id="{4AFEEFB2-7122-14A6-F02E-1088EA2B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3"/>
            <a:ext cx="12192000" cy="6830514"/>
          </a:xfrm>
          <a:prstGeom prst="rect">
            <a:avLst/>
          </a:prstGeom>
        </p:spPr>
      </p:pic>
    </p:spTree>
    <p:extLst>
      <p:ext uri="{BB962C8B-B14F-4D97-AF65-F5344CB8AC3E}">
        <p14:creationId xmlns:p14="http://schemas.microsoft.com/office/powerpoint/2010/main" val="324638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64D2207-AA67-DAD1-D42E-7A07328C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1FF4D8EC-BAA7-C263-64E8-E3D12A9DB063}"/>
              </a:ext>
            </a:extLst>
          </p:cNvPr>
          <p:cNvSpPr>
            <a:spLocks noGrp="1"/>
          </p:cNvSpPr>
          <p:nvPr>
            <p:ph type="title"/>
          </p:nvPr>
        </p:nvSpPr>
        <p:spPr>
          <a:xfrm>
            <a:off x="612648" y="548640"/>
            <a:ext cx="3657600" cy="1294374"/>
          </a:xfrm>
        </p:spPr>
        <p:txBody>
          <a:bodyPr vert="horz" lIns="91440" tIns="45720" rIns="91440" bIns="45720" rtlCol="0" anchor="t">
            <a:normAutofit/>
          </a:bodyPr>
          <a:lstStyle/>
          <a:p>
            <a:pPr marL="0" marR="0" lvl="0" indent="0" fontAlgn="auto">
              <a:spcAft>
                <a:spcPts val="0"/>
              </a:spcAft>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Årsmøde for alle områder i LFS 2025</a:t>
            </a:r>
            <a:br>
              <a:rPr kumimoji="0" lang="en-US" sz="2800" b="1" i="0" u="none" strike="noStrike" kern="1200" cap="none" spc="0" normalizeH="0" baseline="0" noProof="0" dirty="0">
                <a:ln>
                  <a:noFill/>
                </a:ln>
                <a:solidFill>
                  <a:schemeClr val="tx1"/>
                </a:solidFill>
                <a:effectLst/>
                <a:uLnTx/>
                <a:uFillTx/>
                <a:latin typeface="+mj-lt"/>
                <a:ea typeface="+mj-ea"/>
                <a:cs typeface="+mj-cs"/>
              </a:rPr>
            </a:br>
            <a:endParaRPr lang="en-US" sz="2800" b="1" kern="1200" dirty="0">
              <a:solidFill>
                <a:schemeClr val="tx1"/>
              </a:solidFill>
              <a:latin typeface="+mj-lt"/>
              <a:ea typeface="+mj-ea"/>
              <a:cs typeface="+mj-cs"/>
            </a:endParaRPr>
          </a:p>
        </p:txBody>
      </p:sp>
      <p:pic>
        <p:nvPicPr>
          <p:cNvPr id="1026" name="Picture 2" descr="Et billede, der indeholder Ansigt, person, smil, tøj&#10;&#10;Indhold genereret af kunstig intelligens kan være forkert.">
            <a:extLst>
              <a:ext uri="{FF2B5EF4-FFF2-40B4-BE49-F238E27FC236}">
                <a16:creationId xmlns:a16="http://schemas.microsoft.com/office/drawing/2014/main" id="{43365275-35A6-E7E5-764A-5538DF7396CB}"/>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2754" r="23086" b="-2"/>
          <a:stretch>
            <a:fillRect/>
          </a:stretch>
        </p:blipFill>
        <p:spPr bwMode="auto">
          <a:xfrm>
            <a:off x="727382" y="2008094"/>
            <a:ext cx="3494314" cy="4301265"/>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E8652B9E-2F5D-FD14-EA2B-17A16843EF6B}"/>
              </a:ext>
            </a:extLst>
          </p:cNvPr>
          <p:cNvSpPr>
            <a:spLocks noGrp="1"/>
          </p:cNvSpPr>
          <p:nvPr>
            <p:ph type="body" sz="half" idx="2"/>
          </p:nvPr>
        </p:nvSpPr>
        <p:spPr>
          <a:xfrm>
            <a:off x="5013849" y="548637"/>
            <a:ext cx="6561437" cy="5760723"/>
          </a:xfrm>
        </p:spPr>
        <p:txBody>
          <a:bodyPr vert="horz" lIns="91440" tIns="45720" rIns="91440" bIns="45720" rtlCol="0">
            <a:normAutofit lnSpcReduction="10000"/>
          </a:bodyPr>
          <a:lstStyle/>
          <a:p>
            <a:pPr>
              <a:lnSpc>
                <a:spcPct val="110000"/>
              </a:lnSpc>
            </a:pPr>
            <a:r>
              <a:rPr lang="en-US" sz="1800" b="0" i="0" dirty="0">
                <a:effectLst/>
              </a:rPr>
              <a:t>Almen-, </a:t>
            </a:r>
            <a:r>
              <a:rPr lang="en-US" sz="1800" b="0" i="0" dirty="0" err="1">
                <a:effectLst/>
              </a:rPr>
              <a:t>dagpleje</a:t>
            </a:r>
            <a:r>
              <a:rPr lang="en-US" sz="1800" b="0" i="0" dirty="0">
                <a:effectLst/>
              </a:rPr>
              <a:t>- og </a:t>
            </a:r>
            <a:r>
              <a:rPr lang="en-US" sz="1800" b="0" i="0" dirty="0" err="1">
                <a:effectLst/>
              </a:rPr>
              <a:t>specialområdet</a:t>
            </a:r>
            <a:r>
              <a:rPr lang="en-US" sz="1800" b="0" i="0" dirty="0">
                <a:effectLst/>
              </a:rPr>
              <a:t> i LFS </a:t>
            </a:r>
            <a:r>
              <a:rPr lang="en-US" sz="1800" b="0" i="0" dirty="0" err="1">
                <a:effectLst/>
              </a:rPr>
              <a:t>afholder</a:t>
            </a:r>
            <a:r>
              <a:rPr lang="en-US" sz="1800" b="0" i="0" dirty="0">
                <a:effectLst/>
              </a:rPr>
              <a:t> </a:t>
            </a:r>
            <a:r>
              <a:rPr lang="en-US" sz="1800" b="0" i="0" dirty="0" err="1">
                <a:effectLst/>
              </a:rPr>
              <a:t>fælles</a:t>
            </a:r>
            <a:r>
              <a:rPr lang="en-US" sz="1800" b="0" i="0" dirty="0">
                <a:effectLst/>
              </a:rPr>
              <a:t> </a:t>
            </a:r>
            <a:r>
              <a:rPr lang="en-US" sz="1800" b="0" i="0" dirty="0" err="1">
                <a:effectLst/>
              </a:rPr>
              <a:t>årsmøde</a:t>
            </a:r>
            <a:r>
              <a:rPr lang="en-US" sz="1800" b="0" i="0" dirty="0">
                <a:effectLst/>
              </a:rPr>
              <a:t> </a:t>
            </a:r>
            <a:r>
              <a:rPr lang="en-US" sz="1800" b="1" i="0" dirty="0" err="1">
                <a:effectLst/>
              </a:rPr>
              <a:t>mandag</a:t>
            </a:r>
            <a:r>
              <a:rPr lang="en-US" sz="1800" b="1" i="0" dirty="0">
                <a:effectLst/>
              </a:rPr>
              <a:t> den 22. </a:t>
            </a:r>
            <a:r>
              <a:rPr lang="en-US" sz="1800" b="1" i="0" dirty="0" err="1">
                <a:effectLst/>
              </a:rPr>
              <a:t>september</a:t>
            </a:r>
            <a:r>
              <a:rPr lang="en-US" sz="1800" b="1" i="0" dirty="0">
                <a:effectLst/>
              </a:rPr>
              <a:t> 2025 i Amager </a:t>
            </a:r>
            <a:r>
              <a:rPr lang="en-US" sz="1800" b="1" i="0" dirty="0" err="1">
                <a:effectLst/>
              </a:rPr>
              <a:t>Selskabslokaler</a:t>
            </a:r>
            <a:r>
              <a:rPr lang="en-US" sz="1800" b="1" i="0" dirty="0">
                <a:effectLst/>
              </a:rPr>
              <a:t>, </a:t>
            </a:r>
            <a:r>
              <a:rPr lang="da-DK" sz="2000" b="1" i="0" dirty="0">
                <a:solidFill>
                  <a:srgbClr val="000000"/>
                </a:solidFill>
                <a:effectLst/>
              </a:rPr>
              <a:t>Markmandsgade 9-11, København S</a:t>
            </a:r>
            <a:r>
              <a:rPr lang="en-US" sz="1800" b="0" i="0" dirty="0">
                <a:effectLst/>
              </a:rPr>
              <a:t>. </a:t>
            </a:r>
            <a:r>
              <a:rPr lang="en-US" sz="1800" b="0" i="0" dirty="0" err="1">
                <a:effectLst/>
              </a:rPr>
              <a:t>Årsmødet</a:t>
            </a:r>
            <a:r>
              <a:rPr lang="en-US" sz="1800" b="0" i="0" dirty="0">
                <a:effectLst/>
              </a:rPr>
              <a:t> </a:t>
            </a:r>
            <a:r>
              <a:rPr lang="en-US" sz="1800" b="0" i="0" dirty="0" err="1">
                <a:effectLst/>
              </a:rPr>
              <a:t>byder</a:t>
            </a:r>
            <a:r>
              <a:rPr lang="en-US" sz="1800" b="0" i="0" dirty="0">
                <a:effectLst/>
              </a:rPr>
              <a:t> </a:t>
            </a:r>
            <a:r>
              <a:rPr lang="en-US" sz="1800" b="0" i="0" dirty="0" err="1">
                <a:effectLst/>
              </a:rPr>
              <a:t>på</a:t>
            </a:r>
            <a:r>
              <a:rPr lang="en-US" sz="1800" b="0" i="0" dirty="0">
                <a:effectLst/>
              </a:rPr>
              <a:t> </a:t>
            </a:r>
            <a:r>
              <a:rPr lang="en-US" sz="1800" b="0" i="0" dirty="0" err="1">
                <a:effectLst/>
              </a:rPr>
              <a:t>en</a:t>
            </a:r>
            <a:r>
              <a:rPr lang="en-US" sz="1800" b="0" i="0" dirty="0">
                <a:effectLst/>
              </a:rPr>
              <a:t> let </a:t>
            </a:r>
            <a:r>
              <a:rPr lang="en-US" sz="1800" b="0" i="0" dirty="0" err="1">
                <a:effectLst/>
              </a:rPr>
              <a:t>anretning</a:t>
            </a:r>
            <a:r>
              <a:rPr lang="en-US" sz="1800" b="0" i="0" dirty="0">
                <a:effectLst/>
              </a:rPr>
              <a:t>, </a:t>
            </a:r>
            <a:r>
              <a:rPr lang="en-US" sz="1800" b="0" i="0" dirty="0" err="1">
                <a:effectLst/>
              </a:rPr>
              <a:t>nyt</a:t>
            </a:r>
            <a:r>
              <a:rPr lang="en-US" sz="1800" b="0" i="0" dirty="0">
                <a:effectLst/>
              </a:rPr>
              <a:t> </a:t>
            </a:r>
            <a:r>
              <a:rPr lang="en-US" sz="1800" b="0" i="0" dirty="0" err="1">
                <a:effectLst/>
              </a:rPr>
              <a:t>fra</a:t>
            </a:r>
            <a:r>
              <a:rPr lang="en-US" sz="1800" b="0" i="0" dirty="0">
                <a:effectLst/>
              </a:rPr>
              <a:t> </a:t>
            </a:r>
            <a:r>
              <a:rPr lang="en-US" sz="1800" b="0" i="0" dirty="0" err="1">
                <a:effectLst/>
              </a:rPr>
              <a:t>områderne</a:t>
            </a:r>
            <a:r>
              <a:rPr lang="en-US" sz="1800" b="0" i="0" dirty="0">
                <a:effectLst/>
              </a:rPr>
              <a:t>, </a:t>
            </a:r>
            <a:r>
              <a:rPr lang="en-US" sz="1800" b="0" i="0" dirty="0" err="1">
                <a:effectLst/>
              </a:rPr>
              <a:t>oplæg</a:t>
            </a:r>
            <a:r>
              <a:rPr lang="en-US" sz="1800" b="0" i="0" dirty="0">
                <a:effectLst/>
              </a:rPr>
              <a:t> om </a:t>
            </a:r>
            <a:r>
              <a:rPr lang="en-US" sz="1800" b="0" i="0" dirty="0" err="1">
                <a:effectLst/>
              </a:rPr>
              <a:t>moralsk</a:t>
            </a:r>
            <a:r>
              <a:rPr lang="en-US" sz="1800" b="0" i="0" dirty="0">
                <a:effectLst/>
              </a:rPr>
              <a:t> stress ved Nana Katrine Vaaben - og til slut </a:t>
            </a:r>
            <a:r>
              <a:rPr lang="en-US" sz="1800" b="0" i="0" dirty="0" err="1">
                <a:effectLst/>
              </a:rPr>
              <a:t>en</a:t>
            </a:r>
            <a:r>
              <a:rPr lang="en-US" sz="1800" b="0" i="0" dirty="0">
                <a:effectLst/>
              </a:rPr>
              <a:t> </a:t>
            </a:r>
            <a:r>
              <a:rPr lang="en-US" sz="1800" b="0" i="0" dirty="0" err="1">
                <a:effectLst/>
              </a:rPr>
              <a:t>overraskelse</a:t>
            </a:r>
            <a:r>
              <a:rPr lang="en-US" sz="1800" b="0" i="0" dirty="0">
                <a:effectLst/>
              </a:rPr>
              <a:t>.</a:t>
            </a:r>
          </a:p>
          <a:p>
            <a:pPr>
              <a:lnSpc>
                <a:spcPct val="110000"/>
              </a:lnSpc>
              <a:spcAft>
                <a:spcPts val="225"/>
              </a:spcAft>
            </a:pPr>
            <a:r>
              <a:rPr lang="en-US" sz="1800" b="0" i="0" dirty="0">
                <a:effectLst/>
              </a:rPr>
              <a:t>Program:</a:t>
            </a:r>
          </a:p>
          <a:p>
            <a:pPr>
              <a:lnSpc>
                <a:spcPct val="110000"/>
              </a:lnSpc>
            </a:pPr>
            <a:r>
              <a:rPr lang="en-US" sz="1800" b="0" i="0" dirty="0">
                <a:effectLst/>
              </a:rPr>
              <a:t>Kl. 17.00 </a:t>
            </a:r>
            <a:r>
              <a:rPr lang="en-US" sz="1800" b="0" i="0" dirty="0" err="1">
                <a:effectLst/>
              </a:rPr>
              <a:t>Dørene</a:t>
            </a:r>
            <a:r>
              <a:rPr lang="en-US" sz="1800" b="0" i="0" dirty="0">
                <a:effectLst/>
              </a:rPr>
              <a:t> </a:t>
            </a:r>
            <a:r>
              <a:rPr lang="en-US" sz="1800" b="0" i="0" dirty="0" err="1">
                <a:effectLst/>
              </a:rPr>
              <a:t>åbnes</a:t>
            </a:r>
            <a:r>
              <a:rPr lang="en-US" sz="1800" b="0" i="0" dirty="0">
                <a:effectLst/>
              </a:rPr>
              <a:t>, </a:t>
            </a:r>
            <a:r>
              <a:rPr lang="en-US" sz="1800" b="0" i="0" dirty="0" err="1">
                <a:effectLst/>
              </a:rPr>
              <a:t>herunder</a:t>
            </a:r>
            <a:r>
              <a:rPr lang="en-US" sz="1800" b="0" i="0" dirty="0">
                <a:effectLst/>
              </a:rPr>
              <a:t> </a:t>
            </a:r>
            <a:r>
              <a:rPr lang="en-US" sz="1800" b="0" i="0" dirty="0" err="1">
                <a:effectLst/>
              </a:rPr>
              <a:t>servering</a:t>
            </a:r>
            <a:r>
              <a:rPr lang="en-US" sz="1800" b="0" i="0" dirty="0">
                <a:effectLst/>
              </a:rPr>
              <a:t> </a:t>
            </a:r>
            <a:r>
              <a:rPr lang="en-US" sz="1800" b="0" i="0" dirty="0" err="1">
                <a:effectLst/>
              </a:rPr>
              <a:t>af</a:t>
            </a:r>
            <a:r>
              <a:rPr lang="en-US" sz="1800" b="0" i="0" dirty="0">
                <a:effectLst/>
              </a:rPr>
              <a:t> </a:t>
            </a:r>
            <a:r>
              <a:rPr lang="en-US" sz="1800" b="0" i="0" dirty="0" err="1">
                <a:effectLst/>
              </a:rPr>
              <a:t>smørrebrød</a:t>
            </a:r>
            <a:r>
              <a:rPr lang="en-US" sz="1800" b="0" i="0" dirty="0">
                <a:effectLst/>
              </a:rPr>
              <a:t> og </a:t>
            </a:r>
            <a:r>
              <a:rPr lang="en-US" sz="1800" b="0" i="0" dirty="0" err="1">
                <a:effectLst/>
              </a:rPr>
              <a:t>drikkevarer</a:t>
            </a:r>
            <a:endParaRPr lang="en-US" sz="1800" b="0" i="0" dirty="0">
              <a:effectLst/>
            </a:endParaRPr>
          </a:p>
          <a:p>
            <a:pPr>
              <a:lnSpc>
                <a:spcPct val="110000"/>
              </a:lnSpc>
            </a:pPr>
            <a:r>
              <a:rPr lang="en-US" sz="1800" b="0" i="0" dirty="0">
                <a:effectLst/>
              </a:rPr>
              <a:t>Kl. 18.00 </a:t>
            </a:r>
            <a:r>
              <a:rPr lang="en-US" sz="1800" b="0" i="0" dirty="0" err="1">
                <a:effectLst/>
              </a:rPr>
              <a:t>Velkommen</a:t>
            </a:r>
            <a:r>
              <a:rPr lang="en-US" sz="1800" b="0" i="0" dirty="0">
                <a:effectLst/>
              </a:rPr>
              <a:t> v/</a:t>
            </a:r>
            <a:r>
              <a:rPr lang="en-US" sz="1800" b="0" i="0" dirty="0" err="1">
                <a:effectLst/>
              </a:rPr>
              <a:t>områdeformænd</a:t>
            </a:r>
            <a:r>
              <a:rPr lang="en-US" sz="1800" b="0" i="0" dirty="0">
                <a:effectLst/>
              </a:rPr>
              <a:t>, </a:t>
            </a:r>
            <a:r>
              <a:rPr lang="en-US" sz="1800" b="0" i="0" dirty="0" err="1">
                <a:effectLst/>
              </a:rPr>
              <a:t>herunder</a:t>
            </a:r>
            <a:r>
              <a:rPr lang="en-US" sz="1800" b="0" i="0" dirty="0">
                <a:effectLst/>
              </a:rPr>
              <a:t> status </a:t>
            </a:r>
            <a:r>
              <a:rPr lang="en-US" sz="1800" b="0" i="0" dirty="0" err="1">
                <a:effectLst/>
              </a:rPr>
              <a:t>fra</a:t>
            </a:r>
            <a:r>
              <a:rPr lang="en-US" sz="1800" b="0" i="0" dirty="0">
                <a:effectLst/>
              </a:rPr>
              <a:t> </a:t>
            </a:r>
            <a:r>
              <a:rPr lang="en-US" sz="1800" b="0" i="0" dirty="0" err="1">
                <a:effectLst/>
              </a:rPr>
              <a:t>områderne</a:t>
            </a:r>
            <a:r>
              <a:rPr lang="en-US" sz="1800" b="0" i="0" dirty="0">
                <a:effectLst/>
              </a:rPr>
              <a:t> og </a:t>
            </a:r>
            <a:r>
              <a:rPr lang="en-US" sz="1800" b="0" i="0" dirty="0" err="1">
                <a:effectLst/>
              </a:rPr>
              <a:t>eventuelt</a:t>
            </a:r>
            <a:r>
              <a:rPr lang="en-US" sz="1800" b="0" i="0" dirty="0">
                <a:effectLst/>
              </a:rPr>
              <a:t> </a:t>
            </a:r>
            <a:r>
              <a:rPr lang="en-US" sz="1800" b="0" i="0" dirty="0" err="1">
                <a:effectLst/>
              </a:rPr>
              <a:t>suppleringsvalg</a:t>
            </a:r>
            <a:r>
              <a:rPr lang="en-US" sz="1800" b="0" i="0" dirty="0">
                <a:effectLst/>
              </a:rPr>
              <a:t> til </a:t>
            </a:r>
            <a:r>
              <a:rPr lang="en-US" sz="1800" b="0" i="0" dirty="0" err="1">
                <a:effectLst/>
              </a:rPr>
              <a:t>områdebestyrelserne</a:t>
            </a:r>
            <a:endParaRPr lang="en-US" sz="1800" b="0" i="0" dirty="0">
              <a:effectLst/>
            </a:endParaRPr>
          </a:p>
          <a:p>
            <a:pPr>
              <a:lnSpc>
                <a:spcPct val="110000"/>
              </a:lnSpc>
            </a:pPr>
            <a:r>
              <a:rPr lang="en-US" sz="1800" b="0" i="0" dirty="0">
                <a:effectLst/>
              </a:rPr>
              <a:t>Kl. 18.45 Pause</a:t>
            </a:r>
          </a:p>
          <a:p>
            <a:pPr>
              <a:lnSpc>
                <a:spcPct val="110000"/>
              </a:lnSpc>
            </a:pPr>
            <a:r>
              <a:rPr lang="en-US" sz="1800" b="0" i="0" dirty="0">
                <a:effectLst/>
              </a:rPr>
              <a:t>Kl. 19.00 </a:t>
            </a:r>
            <a:r>
              <a:rPr lang="en-US" sz="1800" b="0" i="0" dirty="0" err="1">
                <a:effectLst/>
              </a:rPr>
              <a:t>Oplæg</a:t>
            </a:r>
            <a:r>
              <a:rPr lang="en-US" sz="1800" b="0" i="0" dirty="0">
                <a:effectLst/>
              </a:rPr>
              <a:t> om </a:t>
            </a:r>
            <a:r>
              <a:rPr lang="en-US" sz="1800" b="0" i="0" dirty="0" err="1">
                <a:effectLst/>
              </a:rPr>
              <a:t>Moralsk</a:t>
            </a:r>
            <a:r>
              <a:rPr lang="en-US" sz="1800" b="0" i="0" dirty="0">
                <a:effectLst/>
              </a:rPr>
              <a:t> Stress v/Nana Katrine Vaaben, docent og </a:t>
            </a:r>
            <a:r>
              <a:rPr lang="en-US" sz="1800" b="0" i="0" dirty="0" err="1">
                <a:effectLst/>
              </a:rPr>
              <a:t>forsker</a:t>
            </a:r>
            <a:r>
              <a:rPr lang="en-US" sz="1800" b="0" i="0" dirty="0">
                <a:effectLst/>
              </a:rPr>
              <a:t> </a:t>
            </a:r>
            <a:r>
              <a:rPr lang="en-US" sz="1800" b="0" i="0" dirty="0" err="1">
                <a:effectLst/>
              </a:rPr>
              <a:t>fra</a:t>
            </a:r>
            <a:r>
              <a:rPr lang="en-US" sz="1800" b="0" i="0" dirty="0">
                <a:effectLst/>
              </a:rPr>
              <a:t> KP (</a:t>
            </a:r>
            <a:r>
              <a:rPr lang="en-US" sz="1800" b="0" i="0" dirty="0" err="1">
                <a:effectLst/>
              </a:rPr>
              <a:t>Københavns</a:t>
            </a:r>
            <a:r>
              <a:rPr lang="en-US" sz="1800" b="0" i="0" dirty="0">
                <a:effectLst/>
              </a:rPr>
              <a:t> </a:t>
            </a:r>
            <a:r>
              <a:rPr lang="en-US" sz="1800" b="0" i="0" dirty="0" err="1">
                <a:effectLst/>
              </a:rPr>
              <a:t>Professionshøjskole</a:t>
            </a:r>
            <a:r>
              <a:rPr lang="en-US" sz="1800" b="0" i="0" dirty="0">
                <a:effectLst/>
              </a:rPr>
              <a:t>), </a:t>
            </a:r>
            <a:r>
              <a:rPr lang="en-US" sz="1800" b="0" i="0" dirty="0" err="1">
                <a:effectLst/>
              </a:rPr>
              <a:t>herunder</a:t>
            </a:r>
            <a:r>
              <a:rPr lang="en-US" sz="1800" b="0" i="0" dirty="0">
                <a:effectLst/>
              </a:rPr>
              <a:t> </a:t>
            </a:r>
            <a:r>
              <a:rPr lang="en-US" sz="1800" b="0" i="0" dirty="0" err="1">
                <a:effectLst/>
              </a:rPr>
              <a:t>spørgsmål</a:t>
            </a:r>
            <a:r>
              <a:rPr lang="en-US" sz="1800" b="0" i="0" dirty="0">
                <a:effectLst/>
              </a:rPr>
              <a:t> og </a:t>
            </a:r>
            <a:r>
              <a:rPr lang="en-US" sz="1800" b="0" i="0" dirty="0" err="1">
                <a:effectLst/>
              </a:rPr>
              <a:t>debat</a:t>
            </a:r>
            <a:r>
              <a:rPr lang="en-US" sz="1800" b="0" i="0" dirty="0">
                <a:effectLst/>
              </a:rPr>
              <a:t>. Der </a:t>
            </a:r>
            <a:r>
              <a:rPr lang="en-US" sz="1800" b="0" i="0" dirty="0" err="1">
                <a:effectLst/>
              </a:rPr>
              <a:t>vil</a:t>
            </a:r>
            <a:r>
              <a:rPr lang="en-US" sz="1800" b="0" i="0" dirty="0">
                <a:effectLst/>
              </a:rPr>
              <a:t> </a:t>
            </a:r>
            <a:r>
              <a:rPr lang="en-US" sz="1800" b="0" i="0" dirty="0" err="1">
                <a:effectLst/>
              </a:rPr>
              <a:t>være</a:t>
            </a:r>
            <a:r>
              <a:rPr lang="en-US" sz="1800" b="0" i="0" dirty="0">
                <a:effectLst/>
              </a:rPr>
              <a:t> </a:t>
            </a:r>
            <a:r>
              <a:rPr lang="en-US" sz="1800" b="0" i="0" dirty="0" err="1">
                <a:effectLst/>
              </a:rPr>
              <a:t>indlagt</a:t>
            </a:r>
            <a:r>
              <a:rPr lang="en-US" sz="1800" b="0" i="0" dirty="0">
                <a:effectLst/>
              </a:rPr>
              <a:t> pause</a:t>
            </a:r>
          </a:p>
          <a:p>
            <a:pPr>
              <a:lnSpc>
                <a:spcPct val="110000"/>
              </a:lnSpc>
            </a:pPr>
            <a:r>
              <a:rPr lang="en-US" sz="1800" b="0" i="0" dirty="0">
                <a:effectLst/>
              </a:rPr>
              <a:t>Kl. 20.30 </a:t>
            </a:r>
            <a:r>
              <a:rPr lang="en-US" sz="1800" b="0" i="0" dirty="0" err="1">
                <a:effectLst/>
              </a:rPr>
              <a:t>Overraskelse</a:t>
            </a:r>
            <a:endParaRPr lang="en-US" sz="1800" b="0" i="0" dirty="0">
              <a:effectLst/>
            </a:endParaRPr>
          </a:p>
          <a:p>
            <a:pPr>
              <a:lnSpc>
                <a:spcPct val="110000"/>
              </a:lnSpc>
            </a:pPr>
            <a:r>
              <a:rPr lang="en-US" sz="1800" b="0" i="0" dirty="0">
                <a:effectLst/>
              </a:rPr>
              <a:t>Kl. 20.50 </a:t>
            </a:r>
            <a:r>
              <a:rPr lang="en-US" sz="1800" b="0" i="0" dirty="0" err="1">
                <a:effectLst/>
              </a:rPr>
              <a:t>Afslutning</a:t>
            </a:r>
            <a:r>
              <a:rPr lang="en-US" sz="1800" b="0" i="0" dirty="0">
                <a:effectLst/>
              </a:rPr>
              <a:t> og </a:t>
            </a:r>
            <a:r>
              <a:rPr lang="en-US" sz="1800" b="0" i="0" dirty="0" err="1">
                <a:effectLst/>
              </a:rPr>
              <a:t>tak</a:t>
            </a:r>
            <a:r>
              <a:rPr lang="en-US" sz="1800" b="0" i="0" dirty="0">
                <a:effectLst/>
              </a:rPr>
              <a:t> for i </a:t>
            </a:r>
            <a:r>
              <a:rPr lang="en-US" sz="1800" b="0" i="0" dirty="0" err="1">
                <a:effectLst/>
              </a:rPr>
              <a:t>aften</a:t>
            </a:r>
            <a:r>
              <a:rPr lang="en-US" sz="1800" b="0" i="0" dirty="0">
                <a:effectLst/>
              </a:rPr>
              <a:t>.</a:t>
            </a:r>
          </a:p>
        </p:txBody>
      </p:sp>
    </p:spTree>
    <p:extLst>
      <p:ext uri="{BB962C8B-B14F-4D97-AF65-F5344CB8AC3E}">
        <p14:creationId xmlns:p14="http://schemas.microsoft.com/office/powerpoint/2010/main" val="274054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Juni</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4" name="Objekt 3">
            <a:extLst>
              <a:ext uri="{FF2B5EF4-FFF2-40B4-BE49-F238E27FC236}">
                <a16:creationId xmlns:a16="http://schemas.microsoft.com/office/drawing/2014/main" id="{E277720E-3ABF-1157-7D6F-27E1F27D947A}"/>
              </a:ext>
            </a:extLst>
          </p:cNvPr>
          <p:cNvGraphicFramePr>
            <a:graphicFrameLocks noChangeAspect="1"/>
          </p:cNvGraphicFramePr>
          <p:nvPr>
            <p:extLst>
              <p:ext uri="{D42A27DB-BD31-4B8C-83A1-F6EECF244321}">
                <p14:modId xmlns:p14="http://schemas.microsoft.com/office/powerpoint/2010/main" val="157204514"/>
              </p:ext>
            </p:extLst>
          </p:nvPr>
        </p:nvGraphicFramePr>
        <p:xfrm>
          <a:off x="4143840" y="536576"/>
          <a:ext cx="7278688" cy="5418138"/>
        </p:xfrm>
        <a:graphic>
          <a:graphicData uri="http://schemas.openxmlformats.org/presentationml/2006/ole">
            <mc:AlternateContent xmlns:mc="http://schemas.openxmlformats.org/markup-compatibility/2006">
              <mc:Choice xmlns:v="urn:schemas-microsoft-com:vml" Requires="v">
                <p:oleObj name="Document" r:id="rId3" imgW="10666505" imgH="7939603" progId="Word.Document.12">
                  <p:embed/>
                </p:oleObj>
              </mc:Choice>
              <mc:Fallback>
                <p:oleObj name="Document" r:id="rId3" imgW="10666505" imgH="7939603" progId="Word.Document.12">
                  <p:embed/>
                  <p:pic>
                    <p:nvPicPr>
                      <p:cNvPr id="4" name="Objekt 3">
                        <a:extLst>
                          <a:ext uri="{FF2B5EF4-FFF2-40B4-BE49-F238E27FC236}">
                            <a16:creationId xmlns:a16="http://schemas.microsoft.com/office/drawing/2014/main" id="{E277720E-3ABF-1157-7D6F-27E1F27D947A}"/>
                          </a:ext>
                        </a:extLst>
                      </p:cNvPr>
                      <p:cNvPicPr/>
                      <p:nvPr/>
                    </p:nvPicPr>
                    <p:blipFill>
                      <a:blip r:embed="rId4"/>
                      <a:stretch>
                        <a:fillRect/>
                      </a:stretch>
                    </p:blipFill>
                    <p:spPr>
                      <a:xfrm>
                        <a:off x="4143840" y="536576"/>
                        <a:ext cx="7278688" cy="5418138"/>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 name="Rectangle 25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linje/række, Font/skrifttype, diagram&#10;&#10;Indhold genereret af kunstig intelligens kan være forkert.">
            <a:extLst>
              <a:ext uri="{FF2B5EF4-FFF2-40B4-BE49-F238E27FC236}">
                <a16:creationId xmlns:a16="http://schemas.microsoft.com/office/drawing/2014/main" id="{3D6F471E-0B93-52FE-E952-5EE4F606F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C695-6826-0BC2-7F4E-94EBDCFA9F2B}"/>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5E2C4532-410F-ADC3-2ED8-C5C3C30300F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7FBEB3D6-0CF6-B3E8-503D-4E42B4C9CBC3}"/>
              </a:ext>
            </a:extLst>
          </p:cNvPr>
          <p:cNvSpPr txBox="1">
            <a:spLocks/>
          </p:cNvSpPr>
          <p:nvPr/>
        </p:nvSpPr>
        <p:spPr>
          <a:xfrm>
            <a:off x="266176" y="103986"/>
            <a:ext cx="9641107" cy="1851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6000" b="1" dirty="0">
                <a:solidFill>
                  <a:prstClr val="black"/>
                </a:solidFill>
                <a:effectLst>
                  <a:outerShdw blurRad="38100" dist="38100" dir="2700000" algn="tl">
                    <a:srgbClr val="000000">
                      <a:alpha val="43137"/>
                    </a:srgbClr>
                  </a:outerShdw>
                </a:effectLst>
                <a:latin typeface="+mn-lt"/>
              </a:rPr>
              <a:t>Kommende arrangementer </a:t>
            </a:r>
            <a:endPar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endParaRPr>
          </a:p>
        </p:txBody>
      </p:sp>
      <p:graphicFrame>
        <p:nvGraphicFramePr>
          <p:cNvPr id="3" name="Tabel 2">
            <a:extLst>
              <a:ext uri="{FF2B5EF4-FFF2-40B4-BE49-F238E27FC236}">
                <a16:creationId xmlns:a16="http://schemas.microsoft.com/office/drawing/2014/main" id="{9EFEFD3F-E5C5-AD81-0308-8146B009A556}"/>
              </a:ext>
            </a:extLst>
          </p:cNvPr>
          <p:cNvGraphicFramePr>
            <a:graphicFrameLocks noGrp="1"/>
          </p:cNvGraphicFramePr>
          <p:nvPr>
            <p:extLst>
              <p:ext uri="{D42A27DB-BD31-4B8C-83A1-F6EECF244321}">
                <p14:modId xmlns:p14="http://schemas.microsoft.com/office/powerpoint/2010/main" val="1581685606"/>
              </p:ext>
            </p:extLst>
          </p:nvPr>
        </p:nvGraphicFramePr>
        <p:xfrm>
          <a:off x="266176" y="2195400"/>
          <a:ext cx="11669792" cy="2657618"/>
        </p:xfrm>
        <a:graphic>
          <a:graphicData uri="http://schemas.openxmlformats.org/drawingml/2006/table">
            <a:tbl>
              <a:tblPr firstRow="1" bandRow="1">
                <a:tableStyleId>{E8B1032C-EA38-4F05-BA0D-38AFFFC7BED3}</a:tableStyleId>
              </a:tblPr>
              <a:tblGrid>
                <a:gridCol w="3708416">
                  <a:extLst>
                    <a:ext uri="{9D8B030D-6E8A-4147-A177-3AD203B41FA5}">
                      <a16:colId xmlns:a16="http://schemas.microsoft.com/office/drawing/2014/main" val="3813555504"/>
                    </a:ext>
                  </a:extLst>
                </a:gridCol>
                <a:gridCol w="7961376">
                  <a:extLst>
                    <a:ext uri="{9D8B030D-6E8A-4147-A177-3AD203B41FA5}">
                      <a16:colId xmlns:a16="http://schemas.microsoft.com/office/drawing/2014/main" val="3244661827"/>
                    </a:ext>
                  </a:extLst>
                </a:gridCol>
              </a:tblGrid>
              <a:tr h="656617">
                <a:tc>
                  <a:txBody>
                    <a:bodyPr/>
                    <a:lstStyle/>
                    <a:p>
                      <a:endParaRPr lang="da-DK" sz="1600" b="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b="0" i="0" kern="1200" dirty="0">
                        <a:solidFill>
                          <a:schemeClr val="tx1"/>
                        </a:solidFill>
                        <a:effectLst/>
                        <a:latin typeface="+mn-lt"/>
                        <a:ea typeface="+mn-ea"/>
                        <a:cs typeface="+mn-cs"/>
                      </a:endParaRPr>
                    </a:p>
                  </a:txBody>
                  <a:tcPr/>
                </a:tc>
                <a:extLst>
                  <a:ext uri="{0D108BD9-81ED-4DB2-BD59-A6C34878D82A}">
                    <a16:rowId xmlns:a16="http://schemas.microsoft.com/office/drawing/2014/main" val="3736017087"/>
                  </a:ext>
                </a:extLst>
              </a:tr>
              <a:tr h="499321">
                <a:tc>
                  <a:txBody>
                    <a:bodyPr/>
                    <a:lstStyle/>
                    <a:p>
                      <a:r>
                        <a:rPr lang="nb-NO" sz="1600" b="0" dirty="0">
                          <a:solidFill>
                            <a:srgbClr val="000000"/>
                          </a:solidFill>
                          <a:latin typeface="Arial" panose="020B0604020202020204" pitchFamily="34" charset="0"/>
                          <a:cs typeface="Arial" panose="020B0604020202020204" pitchFamily="34" charset="0"/>
                        </a:rPr>
                        <a:t>Onsdag d. 25. juni – torsdag d. 26. juni</a:t>
                      </a:r>
                    </a:p>
                  </a:txBody>
                  <a:tcPr/>
                </a:tc>
                <a:tc>
                  <a:txBody>
                    <a:bodyPr/>
                    <a:lstStyle/>
                    <a:p>
                      <a:r>
                        <a:rPr lang="da-DK" sz="1800" b="0" i="0" kern="1200" dirty="0">
                          <a:solidFill>
                            <a:schemeClr val="tx1"/>
                          </a:solidFill>
                          <a:effectLst/>
                          <a:latin typeface="+mn-lt"/>
                          <a:ea typeface="+mn-ea"/>
                          <a:cs typeface="+mn-cs"/>
                        </a:rPr>
                        <a:t>Gratis: Todages AMU-kursus i arbejdet med lavaffektive metoder - Low </a:t>
                      </a:r>
                      <a:r>
                        <a:rPr lang="da-DK" sz="1800" b="0" i="0" kern="1200" dirty="0" err="1">
                          <a:solidFill>
                            <a:schemeClr val="tx1"/>
                          </a:solidFill>
                          <a:effectLst/>
                          <a:latin typeface="+mn-lt"/>
                          <a:ea typeface="+mn-ea"/>
                          <a:cs typeface="+mn-cs"/>
                        </a:rPr>
                        <a:t>Arousal</a:t>
                      </a:r>
                      <a:endParaRPr lang="da-DK" sz="1800" b="0" i="0" kern="1200" dirty="0">
                        <a:solidFill>
                          <a:schemeClr val="tx1"/>
                        </a:solidFill>
                        <a:effectLst/>
                        <a:latin typeface="+mn-lt"/>
                        <a:ea typeface="+mn-ea"/>
                        <a:cs typeface="+mn-cs"/>
                      </a:endParaRPr>
                    </a:p>
                  </a:txBody>
                  <a:tcPr/>
                </a:tc>
                <a:extLst>
                  <a:ext uri="{0D108BD9-81ED-4DB2-BD59-A6C34878D82A}">
                    <a16:rowId xmlns:a16="http://schemas.microsoft.com/office/drawing/2014/main" val="727620960"/>
                  </a:ext>
                </a:extLst>
              </a:tr>
              <a:tr h="500560">
                <a:tc>
                  <a:txBody>
                    <a:bodyPr/>
                    <a:lstStyle/>
                    <a:p>
                      <a:r>
                        <a:rPr lang="da-DK" sz="1600" b="0" dirty="0">
                          <a:latin typeface="Arial" panose="020B0604020202020204" pitchFamily="34" charset="0"/>
                          <a:cs typeface="Arial" panose="020B0604020202020204" pitchFamily="34" charset="0"/>
                        </a:rPr>
                        <a:t>Torsdag d. 26.</a:t>
                      </a:r>
                      <a:r>
                        <a:rPr lang="nb-NO" sz="1600" b="0" dirty="0">
                          <a:solidFill>
                            <a:srgbClr val="000000"/>
                          </a:solidFill>
                          <a:latin typeface="Arial" panose="020B0604020202020204" pitchFamily="34" charset="0"/>
                          <a:cs typeface="Arial" panose="020B0604020202020204" pitchFamily="34" charset="0"/>
                        </a:rPr>
                        <a:t>juni</a:t>
                      </a:r>
                      <a:r>
                        <a:rPr lang="da-DK" sz="1600" b="0" dirty="0">
                          <a:latin typeface="Arial" panose="020B0604020202020204" pitchFamily="34" charset="0"/>
                          <a:cs typeface="Arial" panose="020B0604020202020204" pitchFamily="34" charset="0"/>
                        </a:rPr>
                        <a:t> kl. 17-20.30</a:t>
                      </a:r>
                    </a:p>
                  </a:txBody>
                  <a:tcPr/>
                </a:tc>
                <a:tc>
                  <a:txBody>
                    <a:bodyPr/>
                    <a:lstStyle/>
                    <a:p>
                      <a:r>
                        <a:rPr lang="da-DK" sz="1800" b="0" i="0" kern="1200" dirty="0">
                          <a:solidFill>
                            <a:schemeClr val="tx1"/>
                          </a:solidFill>
                          <a:effectLst/>
                          <a:latin typeface="+mn-lt"/>
                          <a:ea typeface="+mn-ea"/>
                          <a:cs typeface="+mn-cs"/>
                        </a:rPr>
                        <a:t>Filmforevisning: Farlig forvaltning i LFS</a:t>
                      </a:r>
                    </a:p>
                  </a:txBody>
                  <a:tcPr/>
                </a:tc>
                <a:extLst>
                  <a:ext uri="{0D108BD9-81ED-4DB2-BD59-A6C34878D82A}">
                    <a16:rowId xmlns:a16="http://schemas.microsoft.com/office/drawing/2014/main" val="2768867981"/>
                  </a:ext>
                </a:extLst>
              </a:tr>
              <a:tr h="500560">
                <a:tc>
                  <a:txBody>
                    <a:bodyPr/>
                    <a:lstStyle/>
                    <a:p>
                      <a:r>
                        <a:rPr lang="da-DK" sz="1600" b="0" dirty="0">
                          <a:latin typeface="Arial" panose="020B0604020202020204" pitchFamily="34" charset="0"/>
                          <a:cs typeface="Arial" panose="020B0604020202020204" pitchFamily="34" charset="0"/>
                        </a:rPr>
                        <a:t>01 september – 31. oktober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kern="1200" dirty="0">
                          <a:solidFill>
                            <a:schemeClr val="tx1"/>
                          </a:solidFill>
                          <a:effectLst/>
                          <a:latin typeface="+mn-lt"/>
                          <a:ea typeface="+mn-ea"/>
                          <a:cs typeface="+mn-cs"/>
                        </a:rPr>
                        <a:t>Uddannelse for pædagogmedhjælpere i dagtilbud</a:t>
                      </a:r>
                    </a:p>
                  </a:txBody>
                  <a:tcPr/>
                </a:tc>
                <a:extLst>
                  <a:ext uri="{0D108BD9-81ED-4DB2-BD59-A6C34878D82A}">
                    <a16:rowId xmlns:a16="http://schemas.microsoft.com/office/drawing/2014/main" val="2151000572"/>
                  </a:ext>
                </a:extLst>
              </a:tr>
              <a:tr h="500560">
                <a:tc>
                  <a:txBody>
                    <a:bodyPr/>
                    <a:lstStyle/>
                    <a:p>
                      <a:r>
                        <a:rPr lang="da-DK" sz="1600" b="0" dirty="0">
                          <a:latin typeface="Arial" panose="020B0604020202020204" pitchFamily="34" charset="0"/>
                          <a:cs typeface="Arial" panose="020B0604020202020204" pitchFamily="34" charset="0"/>
                        </a:rPr>
                        <a:t>Tirsdag d. 9. september kl. 19.</a:t>
                      </a:r>
                    </a:p>
                  </a:txBody>
                  <a:tcPr/>
                </a:tc>
                <a:tc>
                  <a:txBody>
                    <a:bodyPr/>
                    <a:lstStyle/>
                    <a:p>
                      <a:r>
                        <a:rPr lang="da-DK" sz="1800" b="0" i="0" kern="1200" dirty="0">
                          <a:solidFill>
                            <a:schemeClr val="tx1"/>
                          </a:solidFill>
                          <a:effectLst/>
                          <a:latin typeface="+mn-lt"/>
                          <a:ea typeface="+mn-ea"/>
                          <a:cs typeface="+mn-cs"/>
                        </a:rPr>
                        <a:t>Foredrag: Varme hænder ved Stine Askov</a:t>
                      </a:r>
                    </a:p>
                  </a:txBody>
                  <a:tcPr/>
                </a:tc>
                <a:extLst>
                  <a:ext uri="{0D108BD9-81ED-4DB2-BD59-A6C34878D82A}">
                    <a16:rowId xmlns:a16="http://schemas.microsoft.com/office/drawing/2014/main" val="84482311"/>
                  </a:ext>
                </a:extLst>
              </a:tr>
            </a:tbl>
          </a:graphicData>
        </a:graphic>
      </p:graphicFrame>
      <p:pic>
        <p:nvPicPr>
          <p:cNvPr id="8" name="Billede 7">
            <a:extLst>
              <a:ext uri="{FF2B5EF4-FFF2-40B4-BE49-F238E27FC236}">
                <a16:creationId xmlns:a16="http://schemas.microsoft.com/office/drawing/2014/main" id="{0D1DCB6B-8CF1-AD14-37CC-FCE5DCF975C1}"/>
              </a:ext>
            </a:extLst>
          </p:cNvPr>
          <p:cNvPicPr>
            <a:picLocks noChangeAspect="1"/>
          </p:cNvPicPr>
          <p:nvPr/>
        </p:nvPicPr>
        <p:blipFill>
          <a:blip r:embed="rId4"/>
          <a:stretch>
            <a:fillRect/>
          </a:stretch>
        </p:blipFill>
        <p:spPr>
          <a:xfrm>
            <a:off x="725966" y="5318054"/>
            <a:ext cx="2440448" cy="1361699"/>
          </a:xfrm>
          <a:prstGeom prst="rect">
            <a:avLst/>
          </a:prstGeom>
        </p:spPr>
      </p:pic>
      <p:pic>
        <p:nvPicPr>
          <p:cNvPr id="10" name="Billede 9">
            <a:extLst>
              <a:ext uri="{FF2B5EF4-FFF2-40B4-BE49-F238E27FC236}">
                <a16:creationId xmlns:a16="http://schemas.microsoft.com/office/drawing/2014/main" id="{0541EB8B-1A98-F379-871B-682398FA6D4D}"/>
              </a:ext>
            </a:extLst>
          </p:cNvPr>
          <p:cNvPicPr>
            <a:picLocks noChangeAspect="1"/>
          </p:cNvPicPr>
          <p:nvPr/>
        </p:nvPicPr>
        <p:blipFill>
          <a:blip r:embed="rId5"/>
          <a:stretch>
            <a:fillRect/>
          </a:stretch>
        </p:blipFill>
        <p:spPr>
          <a:xfrm>
            <a:off x="9439869" y="5276650"/>
            <a:ext cx="2432618" cy="1361699"/>
          </a:xfrm>
          <a:prstGeom prst="rect">
            <a:avLst/>
          </a:prstGeom>
        </p:spPr>
      </p:pic>
      <p:pic>
        <p:nvPicPr>
          <p:cNvPr id="11" name="Picture 2">
            <a:extLst>
              <a:ext uri="{FF2B5EF4-FFF2-40B4-BE49-F238E27FC236}">
                <a16:creationId xmlns:a16="http://schemas.microsoft.com/office/drawing/2014/main" id="{766B2DAB-1C15-8F76-F068-64D738A7E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021" y="5298424"/>
            <a:ext cx="2440448" cy="137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8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4CAC20-8836-4742-EC14-0E3238B770BA}"/>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91392D1-D06F-2F0D-1ECE-24A733266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B38F8D2F-B1E6-AD0C-2A7D-88A231DA1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4EAABE72-F10D-585E-F522-EA2CED9DA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94F21D47-D170-731E-A853-B9031F2B4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DB2C8EB3-8A3C-473C-B321-DF175B0D9D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570A262D-01CF-0DBC-3041-D1CB54C05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8E139B5C-E4A0-CDB9-BEF2-3BD9D0373EAF}"/>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D7AC56EF-900E-4D51-A6C5-A61F8B986600}"/>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Organisering og nyansatte</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26958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C5ACB6-BD8E-E153-8C29-91E213AB3C94}"/>
              </a:ext>
            </a:extLst>
          </p:cNvPr>
          <p:cNvSpPr>
            <a:spLocks noGrp="1"/>
          </p:cNvSpPr>
          <p:nvPr>
            <p:ph type="title"/>
          </p:nvPr>
        </p:nvSpPr>
        <p:spPr>
          <a:xfrm>
            <a:off x="1371599" y="294538"/>
            <a:ext cx="9895951" cy="1033669"/>
          </a:xfrm>
        </p:spPr>
        <p:txBody>
          <a:bodyPr>
            <a:normAutofit/>
          </a:bodyPr>
          <a:lstStyle/>
          <a:p>
            <a:r>
              <a:rPr lang="da-DK" sz="4000">
                <a:solidFill>
                  <a:srgbClr val="FFFFFF"/>
                </a:solidFill>
              </a:rPr>
              <a:t>Organisering og nyansatte</a:t>
            </a:r>
          </a:p>
        </p:txBody>
      </p:sp>
      <p:sp>
        <p:nvSpPr>
          <p:cNvPr id="3" name="Pladsholder til indhold 2">
            <a:extLst>
              <a:ext uri="{FF2B5EF4-FFF2-40B4-BE49-F238E27FC236}">
                <a16:creationId xmlns:a16="http://schemas.microsoft.com/office/drawing/2014/main" id="{3B630415-113F-6ED6-2C63-D1A924FA1850}"/>
              </a:ext>
            </a:extLst>
          </p:cNvPr>
          <p:cNvSpPr>
            <a:spLocks noGrp="1"/>
          </p:cNvSpPr>
          <p:nvPr>
            <p:ph idx="1"/>
          </p:nvPr>
        </p:nvSpPr>
        <p:spPr>
          <a:xfrm>
            <a:off x="1371599" y="2318197"/>
            <a:ext cx="9724031" cy="3683358"/>
          </a:xfrm>
        </p:spPr>
        <p:txBody>
          <a:bodyPr anchor="ctr">
            <a:normAutofit/>
          </a:bodyPr>
          <a:lstStyle/>
          <a:p>
            <a:pPr marL="0" indent="0">
              <a:buNone/>
            </a:pPr>
            <a:r>
              <a:rPr lang="da-DK" sz="2000" dirty="0"/>
              <a:t>Sidst fik i en bunden opgave med at have organiseret 2 nye medlemmer inden i dag.</a:t>
            </a:r>
          </a:p>
          <a:p>
            <a:pPr marL="0" indent="0">
              <a:buNone/>
            </a:pPr>
            <a:r>
              <a:rPr lang="da-DK" sz="2000" b="1" u="sng" dirty="0"/>
              <a:t>Diskuter ved bordet:</a:t>
            </a:r>
          </a:p>
          <a:p>
            <a:pPr marL="0" indent="0">
              <a:buNone/>
            </a:pPr>
            <a:endParaRPr lang="da-DK" sz="2000" b="1" u="sng" dirty="0"/>
          </a:p>
          <a:p>
            <a:r>
              <a:rPr lang="da-DK" sz="2000" dirty="0"/>
              <a:t>Hvordan er det gået?</a:t>
            </a:r>
          </a:p>
          <a:p>
            <a:endParaRPr lang="da-DK" sz="2000" dirty="0"/>
          </a:p>
          <a:p>
            <a:r>
              <a:rPr lang="da-DK" sz="2000" dirty="0"/>
              <a:t>Hvad har I gjort?</a:t>
            </a:r>
          </a:p>
          <a:p>
            <a:endParaRPr lang="da-DK" sz="2000" dirty="0"/>
          </a:p>
          <a:p>
            <a:r>
              <a:rPr lang="da-DK" sz="2000" dirty="0"/>
              <a:t>Bliver I orienteret om nyansættelser skriftligt?</a:t>
            </a:r>
          </a:p>
        </p:txBody>
      </p:sp>
    </p:spTree>
    <p:extLst>
      <p:ext uri="{BB962C8B-B14F-4D97-AF65-F5344CB8AC3E}">
        <p14:creationId xmlns:p14="http://schemas.microsoft.com/office/powerpoint/2010/main" val="87601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8FAB1D-35DE-FBAD-CE3E-93B76954072A}"/>
            </a:ext>
          </a:extLst>
        </p:cNvPr>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4E46C4-277A-2FA2-8231-1C35AE74BCD2}"/>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rPr>
              <a:t>Organisering og nyansatte</a:t>
            </a:r>
          </a:p>
        </p:txBody>
      </p:sp>
      <p:sp>
        <p:nvSpPr>
          <p:cNvPr id="3" name="Pladsholder til indhold 2">
            <a:extLst>
              <a:ext uri="{FF2B5EF4-FFF2-40B4-BE49-F238E27FC236}">
                <a16:creationId xmlns:a16="http://schemas.microsoft.com/office/drawing/2014/main" id="{B2A76CB5-BCF2-7687-CB6D-5820F7816A5D}"/>
              </a:ext>
            </a:extLst>
          </p:cNvPr>
          <p:cNvSpPr>
            <a:spLocks noGrp="1"/>
          </p:cNvSpPr>
          <p:nvPr>
            <p:ph idx="1"/>
          </p:nvPr>
        </p:nvSpPr>
        <p:spPr>
          <a:xfrm>
            <a:off x="4810259" y="649480"/>
            <a:ext cx="6555347" cy="5546047"/>
          </a:xfrm>
        </p:spPr>
        <p:txBody>
          <a:bodyPr anchor="ctr">
            <a:normAutofit/>
          </a:bodyPr>
          <a:lstStyle/>
          <a:p>
            <a:r>
              <a:rPr lang="da-DK" sz="2000"/>
              <a:t>Opsamling i plenum</a:t>
            </a:r>
          </a:p>
        </p:txBody>
      </p:sp>
    </p:spTree>
    <p:extLst>
      <p:ext uri="{BB962C8B-B14F-4D97-AF65-F5344CB8AC3E}">
        <p14:creationId xmlns:p14="http://schemas.microsoft.com/office/powerpoint/2010/main" val="15816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E3A921-9A6E-6D6F-014E-634CD1338174}"/>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6224FC9-0CE6-94E9-6E89-5B032795D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4EF478C0-738D-84BE-3713-59A8473DB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1928B894-DFAD-0AE2-B031-D961DA601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DD0D9644-36D2-8582-0435-3934F71B2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FEDB68E0-1E95-9EAC-769D-F6AB203B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CC84CFE4-E488-A481-7420-67867983C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34C405CA-FF47-CEFD-2802-C4AA74D30C00}"/>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3BC400E8-6F1E-83EB-75F8-4D044871C5A4}"/>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Overenskomst 2024 – 2026</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38111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Velkomstrunde – Nyt fra TR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8717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4D84D6D-4B53-2FC5-EC3E-251DC96BEA74}"/>
              </a:ext>
            </a:extLst>
          </p:cNvPr>
          <p:cNvSpPr>
            <a:spLocks noGrp="1"/>
          </p:cNvSpPr>
          <p:nvPr>
            <p:ph type="title"/>
          </p:nvPr>
        </p:nvSpPr>
        <p:spPr>
          <a:xfrm>
            <a:off x="1371597" y="348865"/>
            <a:ext cx="10044023" cy="877729"/>
          </a:xfrm>
        </p:spPr>
        <p:txBody>
          <a:bodyPr anchor="ctr">
            <a:normAutofit/>
          </a:bodyPr>
          <a:lstStyle/>
          <a:p>
            <a:pPr marL="342900" marR="0" lvl="0" indent="-342900" defTabSz="914400" rtl="0" eaLnBrk="1" fontAlgn="auto" latinLnBrk="0" hangingPunct="1">
              <a:spcBef>
                <a:spcPts val="1000"/>
              </a:spcBef>
              <a:spcAft>
                <a:spcPts val="0"/>
              </a:spcAft>
              <a:tabLst/>
              <a:defRPr/>
            </a:pPr>
            <a:r>
              <a:rPr kumimoji="0" lang="da-DK" sz="2800" b="1" i="0" u="none" strike="noStrike" kern="1200" cap="none" spc="0" normalizeH="0" baseline="0" noProof="0">
                <a:ln>
                  <a:noFill/>
                </a:ln>
                <a:solidFill>
                  <a:srgbClr val="FFFFFF"/>
                </a:solidFill>
                <a:effectLst/>
                <a:uLnTx/>
                <a:uFillTx/>
                <a:latin typeface="Verdana" panose="020B0604030504040204" pitchFamily="34" charset="0"/>
                <a:ea typeface="Times New Roman" panose="02020603050405020304" pitchFamily="18" charset="0"/>
                <a:cs typeface="+mn-cs"/>
              </a:rPr>
              <a:t>Overenskomst 2024 – 2026</a:t>
            </a:r>
            <a:br>
              <a:rPr kumimoji="0" lang="da-DK" sz="2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br>
            <a:endParaRPr lang="da-DK" sz="2800">
              <a:solidFill>
                <a:srgbClr val="FFFFFF"/>
              </a:solidFill>
            </a:endParaRPr>
          </a:p>
        </p:txBody>
      </p:sp>
      <p:graphicFrame>
        <p:nvGraphicFramePr>
          <p:cNvPr id="5" name="Pladsholder til indhold 2">
            <a:extLst>
              <a:ext uri="{FF2B5EF4-FFF2-40B4-BE49-F238E27FC236}">
                <a16:creationId xmlns:a16="http://schemas.microsoft.com/office/drawing/2014/main" id="{C80A1913-5EDF-0700-008F-B27A337D91F8}"/>
              </a:ext>
            </a:extLst>
          </p:cNvPr>
          <p:cNvGraphicFramePr>
            <a:graphicFrameLocks noGrp="1"/>
          </p:cNvGraphicFramePr>
          <p:nvPr>
            <p:ph idx="1"/>
            <p:extLst>
              <p:ext uri="{D42A27DB-BD31-4B8C-83A1-F6EECF244321}">
                <p14:modId xmlns:p14="http://schemas.microsoft.com/office/powerpoint/2010/main" val="382244448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712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DD95F-2C25-FFA2-4F5B-51EFC8019506}"/>
              </a:ext>
            </a:extLst>
          </p:cNvPr>
          <p:cNvSpPr>
            <a:spLocks noGrp="1"/>
          </p:cNvSpPr>
          <p:nvPr>
            <p:ph type="title"/>
          </p:nvPr>
        </p:nvSpPr>
        <p:spPr/>
        <p:txBody>
          <a:bodyPr/>
          <a:lstStyle/>
          <a:p>
            <a:r>
              <a:rPr lang="da-DK" dirty="0"/>
              <a:t>OK24 - løn</a:t>
            </a:r>
          </a:p>
        </p:txBody>
      </p:sp>
      <p:sp>
        <p:nvSpPr>
          <p:cNvPr id="12" name="Pladsholder til indhold 11">
            <a:extLst>
              <a:ext uri="{FF2B5EF4-FFF2-40B4-BE49-F238E27FC236}">
                <a16:creationId xmlns:a16="http://schemas.microsoft.com/office/drawing/2014/main" id="{B8EDADEB-3ADD-8FA6-3666-3688D503E51B}"/>
              </a:ext>
            </a:extLst>
          </p:cNvPr>
          <p:cNvSpPr>
            <a:spLocks noGrp="1"/>
          </p:cNvSpPr>
          <p:nvPr>
            <p:ph sz="half" idx="2"/>
          </p:nvPr>
        </p:nvSpPr>
        <p:spPr/>
        <p:txBody>
          <a:bodyPr/>
          <a:lstStyle/>
          <a:p>
            <a:r>
              <a:rPr lang="da-DK" dirty="0"/>
              <a:t>Pædagogiske assistenter:</a:t>
            </a:r>
          </a:p>
          <a:p>
            <a:endParaRPr lang="da-DK" dirty="0"/>
          </a:p>
        </p:txBody>
      </p:sp>
      <p:sp>
        <p:nvSpPr>
          <p:cNvPr id="16" name="Pladsholder til indhold 15">
            <a:extLst>
              <a:ext uri="{FF2B5EF4-FFF2-40B4-BE49-F238E27FC236}">
                <a16:creationId xmlns:a16="http://schemas.microsoft.com/office/drawing/2014/main" id="{E7F0FBCB-BCD0-C70B-2082-98253B426D0A}"/>
              </a:ext>
            </a:extLst>
          </p:cNvPr>
          <p:cNvSpPr>
            <a:spLocks noGrp="1"/>
          </p:cNvSpPr>
          <p:nvPr>
            <p:ph sz="half" idx="1"/>
          </p:nvPr>
        </p:nvSpPr>
        <p:spPr/>
        <p:txBody>
          <a:bodyPr/>
          <a:lstStyle/>
          <a:p>
            <a:r>
              <a:rPr lang="da-DK" dirty="0"/>
              <a:t>Pædagogmedhjælpere:</a:t>
            </a:r>
          </a:p>
        </p:txBody>
      </p:sp>
      <p:pic>
        <p:nvPicPr>
          <p:cNvPr id="18" name="Billede 17" descr="Et billede, der indeholder tekst, skærmbillede, Font/skrifttype, nummer/tal&#10;&#10;Indhold genereret af kunstig intelligens kan være forkert.">
            <a:extLst>
              <a:ext uri="{FF2B5EF4-FFF2-40B4-BE49-F238E27FC236}">
                <a16:creationId xmlns:a16="http://schemas.microsoft.com/office/drawing/2014/main" id="{DB971FC4-AF7F-BFDA-7E80-561162C02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14625"/>
            <a:ext cx="4848225" cy="2066925"/>
          </a:xfrm>
          <a:prstGeom prst="rect">
            <a:avLst/>
          </a:prstGeom>
        </p:spPr>
      </p:pic>
      <p:pic>
        <p:nvPicPr>
          <p:cNvPr id="20" name="Billede 19" descr="Et billede, der indeholder tekst, skærmbillede, Font/skrifttype, nummer/tal&#10;&#10;Indhold genereret af kunstig intelligens kan være forkert.">
            <a:extLst>
              <a:ext uri="{FF2B5EF4-FFF2-40B4-BE49-F238E27FC236}">
                <a16:creationId xmlns:a16="http://schemas.microsoft.com/office/drawing/2014/main" id="{6E4D66C5-D93E-6ADA-3907-8BE61C7C9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25" y="2714624"/>
            <a:ext cx="4886325" cy="2143125"/>
          </a:xfrm>
          <a:prstGeom prst="rect">
            <a:avLst/>
          </a:prstGeom>
        </p:spPr>
      </p:pic>
    </p:spTree>
    <p:extLst>
      <p:ext uri="{BB962C8B-B14F-4D97-AF65-F5344CB8AC3E}">
        <p14:creationId xmlns:p14="http://schemas.microsoft.com/office/powerpoint/2010/main" val="991516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73D008-E300-C51A-336F-8FDD650A838A}"/>
              </a:ext>
            </a:extLst>
          </p:cNvPr>
          <p:cNvSpPr>
            <a:spLocks noGrp="1"/>
          </p:cNvSpPr>
          <p:nvPr>
            <p:ph type="title"/>
          </p:nvPr>
        </p:nvSpPr>
        <p:spPr>
          <a:xfrm>
            <a:off x="1371599" y="294538"/>
            <a:ext cx="9895951" cy="1033669"/>
          </a:xfrm>
        </p:spPr>
        <p:txBody>
          <a:bodyPr>
            <a:normAutofit/>
          </a:bodyPr>
          <a:lstStyle/>
          <a:p>
            <a:r>
              <a:rPr lang="da-DK" sz="4000" b="1" i="0" u="none" strike="noStrike" baseline="0">
                <a:solidFill>
                  <a:srgbClr val="FFFFFF"/>
                </a:solidFill>
                <a:latin typeface="Arial" panose="020B0604020202020204" pitchFamily="34" charset="0"/>
              </a:rPr>
              <a:t>§ 14. Frit valg </a:t>
            </a:r>
            <a:endParaRPr lang="da-DK" sz="4000">
              <a:solidFill>
                <a:srgbClr val="FFFFFF"/>
              </a:solidFill>
            </a:endParaRPr>
          </a:p>
        </p:txBody>
      </p:sp>
      <p:sp>
        <p:nvSpPr>
          <p:cNvPr id="3" name="Pladsholder til indhold 2">
            <a:extLst>
              <a:ext uri="{FF2B5EF4-FFF2-40B4-BE49-F238E27FC236}">
                <a16:creationId xmlns:a16="http://schemas.microsoft.com/office/drawing/2014/main" id="{4F5357D7-C1BE-E5B2-E722-302B7DE6B34E}"/>
              </a:ext>
            </a:extLst>
          </p:cNvPr>
          <p:cNvSpPr>
            <a:spLocks noGrp="1"/>
          </p:cNvSpPr>
          <p:nvPr>
            <p:ph idx="1"/>
          </p:nvPr>
        </p:nvSpPr>
        <p:spPr>
          <a:xfrm>
            <a:off x="1371599" y="2318197"/>
            <a:ext cx="9724031" cy="3683358"/>
          </a:xfrm>
        </p:spPr>
        <p:txBody>
          <a:bodyPr anchor="ctr">
            <a:normAutofit/>
          </a:bodyPr>
          <a:lstStyle/>
          <a:p>
            <a:r>
              <a:rPr lang="da-DK" sz="2000" b="0" i="0" u="none" strike="noStrike" baseline="0">
                <a:latin typeface="Garamond" panose="02020404030301010803" pitchFamily="18" charset="0"/>
              </a:rPr>
              <a:t>Den ansatte kan vælge mellem kontant udbetaling eller pension for den del af pensionsbidraget, som overstiger 13,31 % (pr. 1. april 2025: 13,75 %)</a:t>
            </a:r>
            <a:r>
              <a:rPr lang="da-DK" sz="2000" b="1">
                <a:latin typeface="Garamond" panose="02020404030301010803" pitchFamily="18" charset="0"/>
              </a:rPr>
              <a:t>.</a:t>
            </a:r>
            <a:endParaRPr lang="da-DK" sz="2000" b="0" i="0" u="none" strike="noStrike" baseline="0">
              <a:latin typeface="Garamond" panose="02020404030301010803" pitchFamily="18" charset="0"/>
            </a:endParaRPr>
          </a:p>
          <a:p>
            <a:r>
              <a:rPr lang="da-DK" sz="2000" b="0" i="1" u="none" strike="noStrike" baseline="0">
                <a:latin typeface="Garamond" panose="02020404030301010803" pitchFamily="18" charset="0"/>
              </a:rPr>
              <a:t>Stk. 3 </a:t>
            </a:r>
            <a:endParaRPr lang="da-DK" sz="2000" b="0" i="0" u="none" strike="noStrike" baseline="0">
              <a:latin typeface="Garamond" panose="02020404030301010803" pitchFamily="18" charset="0"/>
            </a:endParaRPr>
          </a:p>
          <a:p>
            <a:r>
              <a:rPr lang="da-DK" sz="2000" b="0" i="0" u="none" strike="noStrike" baseline="0">
                <a:latin typeface="Garamond" panose="02020404030301010803" pitchFamily="18" charset="0"/>
              </a:rPr>
              <a:t>Foretages intet aktivt tilvalg, ydes kontant udbetaling (pr. 1. april 2025: </a:t>
            </a:r>
            <a:r>
              <a:rPr lang="da-DK" sz="2000" b="1" i="0" u="none" strike="noStrike" baseline="0">
                <a:latin typeface="Garamond" panose="02020404030301010803" pitchFamily="18" charset="0"/>
              </a:rPr>
              <a:t>Foretages intet aktivt tilvalg, ydes forhøjelse af pensionsbidraget</a:t>
            </a:r>
            <a:r>
              <a:rPr lang="da-DK" sz="2000" b="0" i="0" u="none" strike="noStrike" baseline="0">
                <a:latin typeface="Garamond" panose="02020404030301010803" pitchFamily="18" charset="0"/>
              </a:rPr>
              <a:t>). </a:t>
            </a:r>
          </a:p>
          <a:p>
            <a:r>
              <a:rPr lang="da-DK" sz="2000" b="0" i="0" u="none" strike="noStrike" baseline="0">
                <a:latin typeface="Garamond" panose="02020404030301010803" pitchFamily="18" charset="0"/>
              </a:rPr>
              <a:t>For </a:t>
            </a:r>
            <a:r>
              <a:rPr lang="da-DK" sz="2000" b="1" i="0" u="none" strike="noStrike" baseline="0">
                <a:latin typeface="Garamond" panose="02020404030301010803" pitchFamily="18" charset="0"/>
              </a:rPr>
              <a:t>allerede ansatte</a:t>
            </a:r>
            <a:r>
              <a:rPr lang="da-DK" sz="2000" b="0" i="0" u="none" strike="noStrike" baseline="0">
                <a:latin typeface="Garamond" panose="02020404030301010803" pitchFamily="18" charset="0"/>
              </a:rPr>
              <a:t> vil udgangspunktet for fritvalg fra </a:t>
            </a:r>
            <a:r>
              <a:rPr lang="da-DK" sz="2000" b="1" i="0" u="none" strike="noStrike" baseline="0">
                <a:latin typeface="Garamond" panose="02020404030301010803" pitchFamily="18" charset="0"/>
              </a:rPr>
              <a:t>1. januar 2026 </a:t>
            </a:r>
            <a:r>
              <a:rPr lang="da-DK" sz="2000" b="0" i="0" u="none" strike="noStrike" baseline="0">
                <a:latin typeface="Garamond" panose="02020404030301010803" pitchFamily="18" charset="0"/>
              </a:rPr>
              <a:t>være, at der ydes </a:t>
            </a:r>
            <a:r>
              <a:rPr lang="da-DK" sz="2000" b="1" i="0" u="none" strike="noStrike" baseline="0">
                <a:latin typeface="Garamond" panose="02020404030301010803" pitchFamily="18" charset="0"/>
              </a:rPr>
              <a:t>forhøjelse af pensionsbidraget</a:t>
            </a:r>
            <a:r>
              <a:rPr lang="da-DK" sz="2000" b="0" i="0" u="none" strike="noStrike" baseline="0">
                <a:latin typeface="Garamond" panose="02020404030301010803" pitchFamily="18" charset="0"/>
              </a:rPr>
              <a:t>, dog således, at medarbejderen inden 1. oktober 2025 kan give besked om, at der ønskes kontant udbetaling.</a:t>
            </a:r>
            <a:r>
              <a:rPr lang="da-DK" sz="2000" b="1" i="0" u="none" strike="noStrike" baseline="0">
                <a:latin typeface="Garamond" panose="02020404030301010803" pitchFamily="18" charset="0"/>
              </a:rPr>
              <a:t> </a:t>
            </a:r>
            <a:endParaRPr lang="da-DK" sz="2000" b="0" i="0" u="none" strike="noStrike" baseline="0">
              <a:latin typeface="Garamond" panose="02020404030301010803" pitchFamily="18" charset="0"/>
            </a:endParaRPr>
          </a:p>
          <a:p>
            <a:endParaRPr lang="da-DK" sz="2000" b="0" i="0" u="none" strike="noStrike" baseline="0">
              <a:latin typeface="Garamond" panose="02020404030301010803" pitchFamily="18" charset="0"/>
            </a:endParaRPr>
          </a:p>
          <a:p>
            <a:endParaRPr lang="da-DK" sz="2000"/>
          </a:p>
        </p:txBody>
      </p:sp>
    </p:spTree>
    <p:extLst>
      <p:ext uri="{BB962C8B-B14F-4D97-AF65-F5344CB8AC3E}">
        <p14:creationId xmlns:p14="http://schemas.microsoft.com/office/powerpoint/2010/main" val="3409751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5BA05F3-2891-A7FC-3ECE-06E7A82ACDFD}"/>
              </a:ext>
            </a:extLst>
          </p:cNvPr>
          <p:cNvSpPr>
            <a:spLocks noGrp="1"/>
          </p:cNvSpPr>
          <p:nvPr>
            <p:ph type="title"/>
          </p:nvPr>
        </p:nvSpPr>
        <p:spPr>
          <a:xfrm>
            <a:off x="1371599" y="294538"/>
            <a:ext cx="9895951" cy="1033669"/>
          </a:xfrm>
        </p:spPr>
        <p:txBody>
          <a:bodyPr>
            <a:normAutofit/>
          </a:bodyPr>
          <a:lstStyle/>
          <a:p>
            <a:r>
              <a:rPr lang="da-DK" sz="3400" b="1" i="0" u="none" strike="noStrike" baseline="0">
                <a:solidFill>
                  <a:srgbClr val="FFFFFF"/>
                </a:solidFill>
                <a:latin typeface="Arial" panose="020B0604020202020204" pitchFamily="34" charset="0"/>
              </a:rPr>
              <a:t>§ 16. Højere individuel arbejdstid (forsøgsordning indtil 31. marts 2026) </a:t>
            </a:r>
            <a:endParaRPr lang="da-DK" sz="3400">
              <a:solidFill>
                <a:srgbClr val="FFFFFF"/>
              </a:solidFill>
            </a:endParaRPr>
          </a:p>
        </p:txBody>
      </p:sp>
      <p:sp>
        <p:nvSpPr>
          <p:cNvPr id="3" name="Pladsholder til indhold 2">
            <a:extLst>
              <a:ext uri="{FF2B5EF4-FFF2-40B4-BE49-F238E27FC236}">
                <a16:creationId xmlns:a16="http://schemas.microsoft.com/office/drawing/2014/main" id="{AEDD3B98-B5C0-EF98-D9FF-2FEE1D747D29}"/>
              </a:ext>
            </a:extLst>
          </p:cNvPr>
          <p:cNvSpPr>
            <a:spLocks noGrp="1"/>
          </p:cNvSpPr>
          <p:nvPr>
            <p:ph idx="1"/>
          </p:nvPr>
        </p:nvSpPr>
        <p:spPr>
          <a:xfrm>
            <a:off x="1371599" y="2318197"/>
            <a:ext cx="9724031" cy="3683358"/>
          </a:xfrm>
        </p:spPr>
        <p:txBody>
          <a:bodyPr anchor="ctr">
            <a:normAutofit/>
          </a:bodyPr>
          <a:lstStyle/>
          <a:p>
            <a:r>
              <a:rPr lang="da-DK" sz="2000" b="0" i="1" u="none" strike="noStrike" baseline="0">
                <a:latin typeface="Garamond" panose="02020404030301010803" pitchFamily="18" charset="0"/>
              </a:rPr>
              <a:t>Stk. 1 </a:t>
            </a:r>
            <a:endParaRPr lang="da-DK" sz="2000" b="0" i="0" u="none" strike="noStrike" baseline="0">
              <a:latin typeface="Garamond" panose="02020404030301010803" pitchFamily="18" charset="0"/>
            </a:endParaRPr>
          </a:p>
          <a:p>
            <a:pPr marL="0" indent="0">
              <a:buNone/>
            </a:pPr>
            <a:r>
              <a:rPr lang="da-DK" sz="2000" b="0" i="0" u="none" strike="noStrike" baseline="0">
                <a:latin typeface="Garamond" panose="02020404030301010803" pitchFamily="18" charset="0"/>
              </a:rPr>
              <a:t>Ansættelsesmyndigheden og den enkelte ansatte kan indgå aftale om forøgelse af arbejdstiden ud over (gennemsnitlig) 37 timer om ugen til maksimalt (gennemsnitlig) 42 timer om ugen. </a:t>
            </a:r>
          </a:p>
          <a:p>
            <a:r>
              <a:rPr lang="da-DK" sz="2000" b="0" i="0" u="none" strike="noStrike" baseline="0">
                <a:latin typeface="Arial" panose="020B0604020202020204" pitchFamily="34" charset="0"/>
              </a:rPr>
              <a:t>Bemærkning: </a:t>
            </a:r>
          </a:p>
          <a:p>
            <a:pPr marL="0" indent="0">
              <a:buNone/>
            </a:pPr>
            <a:r>
              <a:rPr lang="da-DK" sz="2000" b="0" i="0" u="none" strike="noStrike" baseline="0">
                <a:latin typeface="Garamond" panose="02020404030301010803" pitchFamily="18" charset="0"/>
              </a:rPr>
              <a:t>Der kan først indgås aftale om højere individuel arbejdstid efter 3 måneders ansættelse, og ordningen er frivillig. </a:t>
            </a:r>
          </a:p>
          <a:p>
            <a:pPr marL="0" indent="0">
              <a:buNone/>
            </a:pPr>
            <a:r>
              <a:rPr lang="da-DK" sz="2000" b="1" i="0" u="none" strike="noStrike" baseline="0">
                <a:latin typeface="Garamond" panose="02020404030301010803" pitchFamily="18" charset="0"/>
              </a:rPr>
              <a:t>Tillidsrepræsentanten orienteres om indgåede aftaler. </a:t>
            </a:r>
            <a:endParaRPr lang="da-DK" sz="2000" b="1"/>
          </a:p>
        </p:txBody>
      </p:sp>
    </p:spTree>
    <p:extLst>
      <p:ext uri="{BB962C8B-B14F-4D97-AF65-F5344CB8AC3E}">
        <p14:creationId xmlns:p14="http://schemas.microsoft.com/office/powerpoint/2010/main" val="41463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F11960-AA31-02D9-4135-7FA3F146CD8F}"/>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23AC6BB-173A-3238-D0C5-A60292597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13337F7D-75E4-034E-8323-CC4AB76FE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FDAFAF8-FE57-CBDC-F69B-AEA6BA242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BA6FF02C-76D8-C545-FF49-2CD82FF2F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049AC96D-FD67-0F73-CBE1-75297F4DE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AB0C1BF9-6046-13BA-DDE4-C5F8470C5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C351D0B6-A632-B1C0-AAB7-0BB266C9707F}"/>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CE6BCEF1-1840-6A73-D7BD-23408544079D}"/>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Ny MED aftale på FRB.</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2119050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25FBF8A-9875-41D7-BF3B-8C883D36B99B}"/>
              </a:ext>
            </a:extLst>
          </p:cNvPr>
          <p:cNvSpPr/>
          <p:nvPr/>
        </p:nvSpPr>
        <p:spPr>
          <a:xfrm>
            <a:off x="5668414" y="-5680"/>
            <a:ext cx="6528048" cy="6858000"/>
          </a:xfrm>
          <a:prstGeom prst="rect">
            <a:avLst/>
          </a:prstGeom>
          <a:solidFill>
            <a:srgbClr val="AEAEA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96C0978E-667E-4BF9-B176-47B175E9E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655"/>
          <a:stretch/>
        </p:blipFill>
        <p:spPr>
          <a:xfrm>
            <a:off x="0" y="-5680"/>
            <a:ext cx="6041214" cy="6858000"/>
          </a:xfrm>
          <a:prstGeom prst="rect">
            <a:avLst/>
          </a:prstGeom>
        </p:spPr>
      </p:pic>
      <p:sp>
        <p:nvSpPr>
          <p:cNvPr id="6" name="Tekstfelt 5">
            <a:extLst>
              <a:ext uri="{FF2B5EF4-FFF2-40B4-BE49-F238E27FC236}">
                <a16:creationId xmlns:a16="http://schemas.microsoft.com/office/drawing/2014/main" id="{771E19C9-3232-48C5-9AAB-07D82C09E629}"/>
              </a:ext>
            </a:extLst>
          </p:cNvPr>
          <p:cNvSpPr txBox="1"/>
          <p:nvPr/>
        </p:nvSpPr>
        <p:spPr>
          <a:xfrm>
            <a:off x="6456040" y="260648"/>
            <a:ext cx="4824536" cy="523220"/>
          </a:xfrm>
          <a:prstGeom prst="rect">
            <a:avLst/>
          </a:prstGeom>
          <a:noFill/>
        </p:spPr>
        <p:txBody>
          <a:bodyPr wrap="square" rtlCol="0">
            <a:spAutoFit/>
          </a:bodyPr>
          <a:lstStyle/>
          <a:p>
            <a:r>
              <a:rPr lang="da-DK" sz="2800" b="1" cap="all" dirty="0"/>
              <a:t>MED Konference 8.5.25</a:t>
            </a:r>
          </a:p>
        </p:txBody>
      </p:sp>
      <p:sp>
        <p:nvSpPr>
          <p:cNvPr id="2" name="Tekstfelt 1">
            <a:extLst>
              <a:ext uri="{FF2B5EF4-FFF2-40B4-BE49-F238E27FC236}">
                <a16:creationId xmlns:a16="http://schemas.microsoft.com/office/drawing/2014/main" id="{A1C25B6D-2C88-4906-A3C1-3A0CD031E7A2}"/>
              </a:ext>
            </a:extLst>
          </p:cNvPr>
          <p:cNvSpPr txBox="1"/>
          <p:nvPr/>
        </p:nvSpPr>
        <p:spPr>
          <a:xfrm>
            <a:off x="6672064" y="1484784"/>
            <a:ext cx="4968552" cy="3939540"/>
          </a:xfrm>
          <a:prstGeom prst="rect">
            <a:avLst/>
          </a:prstGeom>
          <a:noFill/>
        </p:spPr>
        <p:txBody>
          <a:bodyPr wrap="square" rtlCol="0">
            <a:spAutoFit/>
          </a:bodyPr>
          <a:lstStyle/>
          <a:p>
            <a:pPr marL="342900" indent="-342900">
              <a:buFont typeface="Arial" panose="020B0604020202020204" pitchFamily="34" charset="0"/>
              <a:buChar char="•"/>
            </a:pPr>
            <a:r>
              <a:rPr lang="da-DK" dirty="0"/>
              <a:t>Nærhedsprincip i forhold til kerneopgaven. Nærværende og kvalificeret medindflydelse og medbestemmelse</a:t>
            </a:r>
          </a:p>
          <a:p>
            <a:pPr marL="342900" indent="-342900">
              <a:buFont typeface="Arial" panose="020B0604020202020204" pitchFamily="34" charset="0"/>
              <a:buChar char="•"/>
            </a:pPr>
            <a:endParaRPr lang="da-DK" sz="800" dirty="0"/>
          </a:p>
          <a:p>
            <a:pPr marL="342900" indent="-342900">
              <a:buFont typeface="Arial" panose="020B0604020202020204" pitchFamily="34" charset="0"/>
              <a:buChar char="•"/>
            </a:pPr>
            <a:r>
              <a:rPr lang="da-DK" dirty="0"/>
              <a:t>Fokus på faglige fællesskaber i forhold til kerneopgaven og samarbejdsflader</a:t>
            </a:r>
          </a:p>
          <a:p>
            <a:endParaRPr lang="da-DK" sz="800" dirty="0"/>
          </a:p>
          <a:p>
            <a:pPr marL="342900" indent="-342900">
              <a:buFont typeface="Arial" panose="020B0604020202020204" pitchFamily="34" charset="0"/>
              <a:buChar char="•"/>
            </a:pPr>
            <a:r>
              <a:rPr lang="da-DK" dirty="0"/>
              <a:t>Særligt fokus på at drøftelserne finder sted på rette niveau og inden for rette beslutningskompetence</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Vi laver derfor ny struktur på niveau 2 – område-med/afdelingsmed.</a:t>
            </a:r>
          </a:p>
          <a:p>
            <a:endParaRPr lang="da-DK" dirty="0"/>
          </a:p>
        </p:txBody>
      </p:sp>
    </p:spTree>
    <p:extLst>
      <p:ext uri="{BB962C8B-B14F-4D97-AF65-F5344CB8AC3E}">
        <p14:creationId xmlns:p14="http://schemas.microsoft.com/office/powerpoint/2010/main" val="1147291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194EBA-2DE3-E4F9-F81B-E04CE56ABCF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MED aftale 2025 Frederiksberg</a:t>
            </a:r>
          </a:p>
        </p:txBody>
      </p:sp>
      <p:pic>
        <p:nvPicPr>
          <p:cNvPr id="9" name="Pladsholder til indhold 8" descr="Et billede, der indeholder tekst, skærmbillede, Font/skrifttype, nummer/tal&#10;&#10;Indhold genereret af kunstig intelligens kan være forkert.">
            <a:extLst>
              <a:ext uri="{FF2B5EF4-FFF2-40B4-BE49-F238E27FC236}">
                <a16:creationId xmlns:a16="http://schemas.microsoft.com/office/drawing/2014/main" id="{2578019B-B0FC-E5D1-0D0B-CBE2FAE265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7297" y="1675227"/>
            <a:ext cx="8137406" cy="4394199"/>
          </a:xfrm>
          <a:prstGeom prst="rect">
            <a:avLst/>
          </a:prstGeom>
        </p:spPr>
      </p:pic>
    </p:spTree>
    <p:extLst>
      <p:ext uri="{BB962C8B-B14F-4D97-AF65-F5344CB8AC3E}">
        <p14:creationId xmlns:p14="http://schemas.microsoft.com/office/powerpoint/2010/main" val="4152240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4E0DA0-77D1-A95B-537F-E2752181310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B47D08-3872-70F9-B66C-7260BCA4F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5BA53E-2DCE-8152-CC2D-A19332F5046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MED aftale 2025 Frederiksberg</a:t>
            </a:r>
          </a:p>
        </p:txBody>
      </p:sp>
      <p:pic>
        <p:nvPicPr>
          <p:cNvPr id="5" name="Pladsholder til indhold 4" descr="Et billede, der indeholder tekst, skærmbillede, Font/skrifttype, nummer/tal&#10;&#10;Indhold genereret af kunstig intelligens kan være forkert.">
            <a:extLst>
              <a:ext uri="{FF2B5EF4-FFF2-40B4-BE49-F238E27FC236}">
                <a16:creationId xmlns:a16="http://schemas.microsoft.com/office/drawing/2014/main" id="{2F932C9D-6215-1FD4-421D-32B2E2A26A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1801" y="1675227"/>
            <a:ext cx="8788398" cy="4394199"/>
          </a:xfrm>
          <a:prstGeom prst="rect">
            <a:avLst/>
          </a:prstGeom>
        </p:spPr>
      </p:pic>
    </p:spTree>
    <p:extLst>
      <p:ext uri="{BB962C8B-B14F-4D97-AF65-F5344CB8AC3E}">
        <p14:creationId xmlns:p14="http://schemas.microsoft.com/office/powerpoint/2010/main" val="1381773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6FC16-69EF-08F2-FD04-41508FDB7A12}"/>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DAEC493-3FBA-B102-8EE4-9C8F3A699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AD833366-43B2-3B1B-CB2F-6F6CA7799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4D674B69-42FE-DCD3-EA98-43870D291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3D230AD2-C8B9-6513-764C-5A1BB4BFE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9082CC43-5AE7-8BA5-81EF-10B436500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A7EF8796-78AB-1030-16E3-E53D92CD1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FF1B42FE-AF1E-8B96-CCCF-AB0159D2E3D0}"/>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AC564767-E319-8DEB-AF42-17E2259773E4}"/>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Stærke børnefællesskaber v. Dennis Danielsen</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Budget 2026 – Frederiksberg</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40899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EB27ED6F-C15A-C7B7-A294-B0CA4AAB6BD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Spareforslag til budget 2026 Frederiksberg</a:t>
            </a:r>
          </a:p>
        </p:txBody>
      </p:sp>
      <p:pic>
        <p:nvPicPr>
          <p:cNvPr id="6" name="Pladsholder til indhold 5" descr="Et billede, der indeholder tekst, Font/skrifttype, skærmbillede, papir&#10;&#10;Indhold genereret af kunstig intelligens kan være forkert.">
            <a:extLst>
              <a:ext uri="{FF2B5EF4-FFF2-40B4-BE49-F238E27FC236}">
                <a16:creationId xmlns:a16="http://schemas.microsoft.com/office/drawing/2014/main" id="{53A4026C-6768-A413-E3DE-A1B4A51F1D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0175" y="276225"/>
            <a:ext cx="5619750" cy="6296025"/>
          </a:xfrm>
          <a:prstGeom prst="rect">
            <a:avLst/>
          </a:prstGeom>
        </p:spPr>
      </p:pic>
    </p:spTree>
    <p:extLst>
      <p:ext uri="{BB962C8B-B14F-4D97-AF65-F5344CB8AC3E}">
        <p14:creationId xmlns:p14="http://schemas.microsoft.com/office/powerpoint/2010/main" val="249957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5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E31112D1-BC3D-AFF3-8D70-D6AF80E0269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Budget 2026 - Tidsplan</a:t>
            </a:r>
          </a:p>
        </p:txBody>
      </p:sp>
      <p:pic>
        <p:nvPicPr>
          <p:cNvPr id="5" name="Pladsholder til indhold 4" descr="Et billede, der indeholder tekst, skærmbillede, dokument, nummer/tal&#10;&#10;Indhold genereret af kunstig intelligens kan være forkert.">
            <a:extLst>
              <a:ext uri="{FF2B5EF4-FFF2-40B4-BE49-F238E27FC236}">
                <a16:creationId xmlns:a16="http://schemas.microsoft.com/office/drawing/2014/main" id="{7A93928F-CD7C-DBD7-30B4-EBAA9FE5B0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9750" y="371475"/>
            <a:ext cx="4974088" cy="6210300"/>
          </a:xfrm>
          <a:prstGeom prst="rect">
            <a:avLst/>
          </a:prstGeom>
        </p:spPr>
      </p:pic>
    </p:spTree>
    <p:extLst>
      <p:ext uri="{BB962C8B-B14F-4D97-AF65-F5344CB8AC3E}">
        <p14:creationId xmlns:p14="http://schemas.microsoft.com/office/powerpoint/2010/main" val="3062003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FD63E282-CBB9-4471-9036-38355FC3EC5A}"/>
              </a:ext>
            </a:extLst>
          </p:cNvPr>
          <p:cNvSpPr>
            <a:spLocks noGrp="1"/>
          </p:cNvSpPr>
          <p:nvPr>
            <p:ph type="body" sz="quarter" idx="12"/>
          </p:nvPr>
        </p:nvSpPr>
        <p:spPr/>
        <p:txBody>
          <a:bodyPr/>
          <a:lstStyle/>
          <a:p>
            <a:endParaRPr lang="da-DK"/>
          </a:p>
        </p:txBody>
      </p:sp>
      <p:sp>
        <p:nvSpPr>
          <p:cNvPr id="4" name="Pladsholder til tekst 3">
            <a:extLst>
              <a:ext uri="{FF2B5EF4-FFF2-40B4-BE49-F238E27FC236}">
                <a16:creationId xmlns:a16="http://schemas.microsoft.com/office/drawing/2014/main" id="{5235A6DE-D5F3-44AA-930C-3CF396683375}"/>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910D2DBA-7276-486D-B5E1-CE8A50D88913}"/>
              </a:ext>
            </a:extLst>
          </p:cNvPr>
          <p:cNvSpPr>
            <a:spLocks noGrp="1"/>
          </p:cNvSpPr>
          <p:nvPr>
            <p:ph type="body" sz="quarter" idx="14"/>
          </p:nvPr>
        </p:nvSpPr>
        <p:spPr/>
        <p:txBody>
          <a:bodyPr/>
          <a:lstStyle/>
          <a:p>
            <a:endParaRPr lang="da-DK"/>
          </a:p>
        </p:txBody>
      </p:sp>
      <p:sp>
        <p:nvSpPr>
          <p:cNvPr id="11" name="Rektangel 10">
            <a:extLst>
              <a:ext uri="{FF2B5EF4-FFF2-40B4-BE49-F238E27FC236}">
                <a16:creationId xmlns:a16="http://schemas.microsoft.com/office/drawing/2014/main" id="{FDBEA7FC-28E7-4834-9A53-8DD7A37547D1}"/>
              </a:ext>
            </a:extLst>
          </p:cNvPr>
          <p:cNvSpPr/>
          <p:nvPr/>
        </p:nvSpPr>
        <p:spPr>
          <a:xfrm>
            <a:off x="758755" y="2101107"/>
            <a:ext cx="10457970" cy="172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Der er ti folkeskoler, en specialskole og en ungdomsskole i Frederiksberg Kommune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Der er flere lovbundne opgaver og aktiviteter i budgettet, fx friplads og søskendetilskud.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udvalgets område udgør 70 pct. løn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Der er fortsat en stigende andel børn og unge, der har brug for specialundervisning eller anden specialpædagogisk bistand</a:t>
            </a:r>
            <a:endParaRPr kumimoji="0" lang="da-DK" sz="1600" b="0" i="0" u="none" strike="noStrike" kern="1200" cap="none" spc="0" normalizeH="0" baseline="0" noProof="0" dirty="0">
              <a:ln>
                <a:noFill/>
              </a:ln>
              <a:solidFill>
                <a:prstClr val="black">
                  <a:lumMod val="75000"/>
                  <a:lumOff val="25000"/>
                </a:prstClr>
              </a:solidFill>
              <a:effectLst/>
              <a:highlight>
                <a:srgbClr val="FFFF00"/>
              </a:highligh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black">
                  <a:lumMod val="75000"/>
                  <a:lumOff val="25000"/>
                </a:prstClr>
              </a:solidFill>
              <a:effectLst/>
              <a:highlight>
                <a:srgbClr val="FFFF00"/>
              </a:highlight>
              <a:uLnTx/>
              <a:uFillTx/>
              <a:latin typeface="Segoe UI"/>
              <a:ea typeface="+mn-ea"/>
              <a:cs typeface="+mn-cs"/>
            </a:endParaRPr>
          </a:p>
        </p:txBody>
      </p:sp>
      <p:sp>
        <p:nvSpPr>
          <p:cNvPr id="12" name="Rektangel 11">
            <a:extLst>
              <a:ext uri="{FF2B5EF4-FFF2-40B4-BE49-F238E27FC236}">
                <a16:creationId xmlns:a16="http://schemas.microsoft.com/office/drawing/2014/main" id="{9B1515B3-BABE-492B-A26F-76A2942F9B00}"/>
              </a:ext>
            </a:extLst>
          </p:cNvPr>
          <p:cNvSpPr/>
          <p:nvPr/>
        </p:nvSpPr>
        <p:spPr>
          <a:xfrm>
            <a:off x="800056" y="4169384"/>
            <a:ext cx="10416669" cy="191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Reduktion af skolernes tid til øvrige opgaver</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Reduktion af udmeldte midler til Dansk Som Andetsprog</a:t>
            </a:r>
            <a:endParaRPr kumimoji="0" lang="da-DK" sz="1600" b="0" i="0" u="none" strike="noStrike" kern="1200" cap="none" spc="0" normalizeH="0" baseline="0" noProof="0" dirty="0">
              <a:ln>
                <a:noFill/>
              </a:ln>
              <a:solidFill>
                <a:prstClr val="black">
                  <a:lumMod val="75000"/>
                  <a:lumOff val="25000"/>
                </a:prstClr>
              </a:solidFill>
              <a:effectLst/>
              <a:highlight>
                <a:srgbClr val="FFFF00"/>
              </a:highligh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Justering af timefordelingsplan og den økonomiske ramme til skolerne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Reduktion og delvis centralisering af Facility Management/Teknisk Service (skolebetjente)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Rammebesparelse på Skolen på Nordens Plads</a:t>
            </a:r>
            <a:endParaRPr kumimoji="0" lang="da-DK" sz="1600" b="0" i="0" u="none" strike="noStrike" kern="1200" cap="none" spc="0" normalizeH="0" baseline="0" noProof="0" dirty="0">
              <a:ln>
                <a:noFill/>
              </a:ln>
              <a:solidFill>
                <a:prstClr val="black">
                  <a:lumMod val="75000"/>
                  <a:lumOff val="25000"/>
                </a:prstClr>
              </a:solidFill>
              <a:effectLst/>
              <a:highlight>
                <a:srgbClr val="FFFF00"/>
              </a:highligh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Forøgelse af forældrebetalingsandel</a:t>
            </a:r>
          </a:p>
        </p:txBody>
      </p:sp>
      <p:sp>
        <p:nvSpPr>
          <p:cNvPr id="14" name="Rektangel 13">
            <a:extLst>
              <a:ext uri="{FF2B5EF4-FFF2-40B4-BE49-F238E27FC236}">
                <a16:creationId xmlns:a16="http://schemas.microsoft.com/office/drawing/2014/main" id="{59383383-C7E6-4AF5-9641-E189B95A552B}"/>
              </a:ext>
            </a:extLst>
          </p:cNvPr>
          <p:cNvSpPr/>
          <p:nvPr/>
        </p:nvSpPr>
        <p:spPr>
          <a:xfrm>
            <a:off x="623884" y="1746430"/>
            <a:ext cx="10944221" cy="339635"/>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da-DK" sz="1600" b="1" i="0" u="none" strike="noStrike" kern="1200" cap="none" spc="0" normalizeH="0" baseline="0" noProof="0" dirty="0">
                <a:ln>
                  <a:noFill/>
                </a:ln>
                <a:solidFill>
                  <a:prstClr val="black">
                    <a:lumMod val="75000"/>
                    <a:lumOff val="25000"/>
                  </a:prstClr>
                </a:solidFill>
                <a:effectLst/>
                <a:uLnTx/>
                <a:uFillTx/>
                <a:latin typeface="Segoe UI"/>
                <a:ea typeface="+mn-ea"/>
                <a:cs typeface="+mn-cs"/>
              </a:rPr>
              <a:t>Rammesætning og karakteristika</a:t>
            </a:r>
            <a:endPar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15" name="Rektangel 14">
            <a:extLst>
              <a:ext uri="{FF2B5EF4-FFF2-40B4-BE49-F238E27FC236}">
                <a16:creationId xmlns:a16="http://schemas.microsoft.com/office/drawing/2014/main" id="{55F22EDB-502F-4E99-91BD-45E42690CF7C}"/>
              </a:ext>
            </a:extLst>
          </p:cNvPr>
          <p:cNvSpPr/>
          <p:nvPr/>
        </p:nvSpPr>
        <p:spPr>
          <a:xfrm>
            <a:off x="623884" y="3829749"/>
            <a:ext cx="10944221" cy="339635"/>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da-DK" sz="1600" b="1" i="0" u="none" strike="noStrike" kern="1200" cap="none" spc="0" normalizeH="0" baseline="0" noProof="0" dirty="0">
                <a:ln>
                  <a:noFill/>
                </a:ln>
                <a:solidFill>
                  <a:prstClr val="black">
                    <a:lumMod val="75000"/>
                    <a:lumOff val="25000"/>
                  </a:prstClr>
                </a:solidFill>
                <a:effectLst/>
                <a:uLnTx/>
                <a:uFillTx/>
                <a:latin typeface="Segoe UI"/>
                <a:ea typeface="+mn-ea"/>
                <a:cs typeface="+mn-cs"/>
              </a:rPr>
              <a:t>Udvalgte temaer for effektiviserings- og besparelsesforslag</a:t>
            </a:r>
            <a:endPar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16" name="Pladsholder til tekst 2">
            <a:extLst>
              <a:ext uri="{FF2B5EF4-FFF2-40B4-BE49-F238E27FC236}">
                <a16:creationId xmlns:a16="http://schemas.microsoft.com/office/drawing/2014/main" id="{48812A09-6D23-4EED-8F7C-C845AED283F5}"/>
              </a:ext>
            </a:extLst>
          </p:cNvPr>
          <p:cNvSpPr txBox="1">
            <a:spLocks/>
          </p:cNvSpPr>
          <p:nvPr/>
        </p:nvSpPr>
        <p:spPr>
          <a:xfrm>
            <a:off x="407368" y="71030"/>
            <a:ext cx="11160744" cy="260350"/>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00502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00502D"/>
                </a:solidFill>
                <a:effectLst/>
                <a:uLnTx/>
                <a:uFillTx/>
                <a:latin typeface="Segoe UI"/>
                <a:ea typeface="+mn-ea"/>
                <a:cs typeface="+mn-cs"/>
              </a:rPr>
              <a:t>UDKAST TIL EFFEKTIVISERINGER OG BESPARELSER TIL BUDGET 2026</a:t>
            </a:r>
            <a:endParaRPr kumimoji="0" lang="da-DK" sz="1000" b="1" i="0" u="none" strike="noStrike" kern="1200" cap="none" spc="0" normalizeH="0" baseline="0" noProof="0" dirty="0">
              <a:ln>
                <a:noFill/>
              </a:ln>
              <a:solidFill>
                <a:srgbClr val="00502D"/>
              </a:solidFill>
              <a:effectLst/>
              <a:uLnTx/>
              <a:uFillTx/>
              <a:latin typeface="Segoe UI"/>
              <a:ea typeface="+mn-ea"/>
              <a:cs typeface="+mn-cs"/>
            </a:endParaRPr>
          </a:p>
        </p:txBody>
      </p:sp>
      <p:sp>
        <p:nvSpPr>
          <p:cNvPr id="17" name="Titel 3">
            <a:extLst>
              <a:ext uri="{FF2B5EF4-FFF2-40B4-BE49-F238E27FC236}">
                <a16:creationId xmlns:a16="http://schemas.microsoft.com/office/drawing/2014/main" id="{8139C7C7-659D-4148-820F-1E3967ADA305}"/>
              </a:ext>
            </a:extLst>
          </p:cNvPr>
          <p:cNvSpPr txBox="1">
            <a:spLocks/>
          </p:cNvSpPr>
          <p:nvPr/>
        </p:nvSpPr>
        <p:spPr>
          <a:xfrm>
            <a:off x="623888" y="404665"/>
            <a:ext cx="10944224" cy="978729"/>
          </a:xfrm>
          <a:prstGeom prst="rect">
            <a:avLst/>
          </a:prstGeom>
        </p:spPr>
        <p:txBody>
          <a:bodyPr vert="horz" wrap="square" lIns="0">
            <a:sp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1" i="0" u="none" strike="noStrike" kern="1200" cap="none" spc="0" normalizeH="0" baseline="0" noProof="0" dirty="0">
                <a:ln>
                  <a:noFill/>
                </a:ln>
                <a:solidFill>
                  <a:srgbClr val="00502D"/>
                </a:solidFill>
                <a:effectLst/>
                <a:uLnTx/>
                <a:uFillTx/>
                <a:latin typeface="Segoe UI"/>
                <a:ea typeface="+mj-ea"/>
                <a:cs typeface="+mj-cs"/>
              </a:rPr>
              <a:t>Rammesætning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Undervisningsudvalget</a:t>
            </a:r>
            <a:endParaRPr kumimoji="0" lang="da-DK" sz="4800" b="1" i="0" u="none" strike="noStrike" kern="1200" cap="none" spc="0" normalizeH="0" baseline="0" noProof="0" dirty="0">
              <a:ln>
                <a:noFill/>
              </a:ln>
              <a:solidFill>
                <a:prstClr val="black">
                  <a:lumMod val="75000"/>
                  <a:lumOff val="25000"/>
                </a:prstClr>
              </a:solidFill>
              <a:effectLst/>
              <a:uLnTx/>
              <a:uFillTx/>
              <a:latin typeface="Segoe UI"/>
              <a:ea typeface="+mj-ea"/>
              <a:cs typeface="+mj-cs"/>
            </a:endParaRPr>
          </a:p>
        </p:txBody>
      </p:sp>
      <p:sp>
        <p:nvSpPr>
          <p:cNvPr id="18" name="Pladsholder til tekst 3">
            <a:extLst>
              <a:ext uri="{FF2B5EF4-FFF2-40B4-BE49-F238E27FC236}">
                <a16:creationId xmlns:a16="http://schemas.microsoft.com/office/drawing/2014/main" id="{6F4C9CC0-EB0E-4C59-88C7-F85DE02FB207}"/>
              </a:ext>
            </a:extLst>
          </p:cNvPr>
          <p:cNvSpPr txBox="1">
            <a:spLocks/>
          </p:cNvSpPr>
          <p:nvPr/>
        </p:nvSpPr>
        <p:spPr>
          <a:xfrm>
            <a:off x="0" y="-200"/>
            <a:ext cx="322263" cy="406401"/>
          </a:xfrm>
          <a:prstGeom prst="rect">
            <a:avLst/>
          </a:prstGeom>
          <a:solidFill>
            <a:srgbClr val="00502D"/>
          </a:solidFill>
          <a:ln>
            <a:noFill/>
          </a:ln>
        </p:spPr>
        <p:txBody>
          <a:bodyPr wrap="square" lIns="36000" rIns="36000" anchor="ctr"/>
          <a:lstStyle>
            <a:lvl1pPr marL="0" indent="0" algn="ctr" defTabSz="914400" rtl="0" eaLnBrk="1" latinLnBrk="0" hangingPunct="1">
              <a:lnSpc>
                <a:spcPct val="90000"/>
              </a:lnSpc>
              <a:spcBef>
                <a:spcPts val="0"/>
              </a:spcBef>
              <a:buFont typeface="Arial" panose="020B0604020202020204" pitchFamily="34" charset="0"/>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050" b="1" i="0" u="none" strike="noStrike" kern="1200" cap="none" spc="0" normalizeH="0" baseline="0" noProof="0" dirty="0">
                <a:ln>
                  <a:noFill/>
                </a:ln>
                <a:solidFill>
                  <a:prstClr val="white"/>
                </a:solidFill>
                <a:effectLst/>
                <a:uLnTx/>
                <a:uFillTx/>
                <a:latin typeface="Segoe UI"/>
                <a:ea typeface="+mn-ea"/>
                <a:cs typeface="+mn-cs"/>
              </a:rPr>
              <a:t>B26</a:t>
            </a:r>
            <a:endParaRPr kumimoji="0" lang="da-DK" sz="1200" b="1"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Billede 1">
            <a:extLst>
              <a:ext uri="{FF2B5EF4-FFF2-40B4-BE49-F238E27FC236}">
                <a16:creationId xmlns:a16="http://schemas.microsoft.com/office/drawing/2014/main" id="{948CB662-E447-4DE0-8375-8E8D6379E8AD}"/>
              </a:ext>
            </a:extLst>
          </p:cNvPr>
          <p:cNvPicPr>
            <a:picLocks noChangeAspect="1"/>
          </p:cNvPicPr>
          <p:nvPr/>
        </p:nvPicPr>
        <p:blipFill>
          <a:blip r:embed="rId3"/>
          <a:stretch>
            <a:fillRect/>
          </a:stretch>
        </p:blipFill>
        <p:spPr>
          <a:xfrm>
            <a:off x="10257182" y="15077"/>
            <a:ext cx="1934817" cy="1705758"/>
          </a:xfrm>
          <a:prstGeom prst="rect">
            <a:avLst/>
          </a:prstGeom>
        </p:spPr>
      </p:pic>
    </p:spTree>
    <p:extLst>
      <p:ext uri="{BB962C8B-B14F-4D97-AF65-F5344CB8AC3E}">
        <p14:creationId xmlns:p14="http://schemas.microsoft.com/office/powerpoint/2010/main" val="2475941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FAF8-C77A-D000-2CF9-CC4EC526CBEA}"/>
            </a:ext>
          </a:extLst>
        </p:cNvPr>
        <p:cNvGrpSpPr/>
        <p:nvPr/>
      </p:nvGrpSpPr>
      <p:grpSpPr>
        <a:xfrm>
          <a:off x="0" y="0"/>
          <a:ext cx="0" cy="0"/>
          <a:chOff x="0" y="0"/>
          <a:chExt cx="0" cy="0"/>
        </a:xfrm>
      </p:grpSpPr>
      <p:sp>
        <p:nvSpPr>
          <p:cNvPr id="34" name="Tekstfelt 33">
            <a:extLst>
              <a:ext uri="{FF2B5EF4-FFF2-40B4-BE49-F238E27FC236}">
                <a16:creationId xmlns:a16="http://schemas.microsoft.com/office/drawing/2014/main" id="{4025C7B2-BBF7-A27E-D76F-7C83633C5715}"/>
              </a:ext>
            </a:extLst>
          </p:cNvPr>
          <p:cNvSpPr txBox="1"/>
          <p:nvPr/>
        </p:nvSpPr>
        <p:spPr>
          <a:xfrm>
            <a:off x="5659699" y="4468906"/>
            <a:ext cx="2925762" cy="1620000"/>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4" name="Pladsholder til tekst 3">
            <a:extLst>
              <a:ext uri="{FF2B5EF4-FFF2-40B4-BE49-F238E27FC236}">
                <a16:creationId xmlns:a16="http://schemas.microsoft.com/office/drawing/2014/main" id="{3EC94487-6440-23B4-768A-1D7347B3D99C}"/>
              </a:ext>
            </a:extLst>
          </p:cNvPr>
          <p:cNvSpPr>
            <a:spLocks noGrp="1"/>
          </p:cNvSpPr>
          <p:nvPr>
            <p:ph type="body" sz="quarter" idx="14"/>
          </p:nvPr>
        </p:nvSpPr>
        <p:spPr/>
        <p:txBody>
          <a:bodyPr/>
          <a:lstStyle/>
          <a:p>
            <a:r>
              <a:rPr lang="da-DK" sz="1050" dirty="0"/>
              <a:t>B26</a:t>
            </a:r>
          </a:p>
        </p:txBody>
      </p:sp>
      <p:sp>
        <p:nvSpPr>
          <p:cNvPr id="8" name="Pladsholder til tekst 7">
            <a:extLst>
              <a:ext uri="{FF2B5EF4-FFF2-40B4-BE49-F238E27FC236}">
                <a16:creationId xmlns:a16="http://schemas.microsoft.com/office/drawing/2014/main" id="{1F606B51-0FF7-6D91-CB32-2CE39EE07481}"/>
              </a:ext>
            </a:extLst>
          </p:cNvPr>
          <p:cNvSpPr>
            <a:spLocks noGrp="1"/>
          </p:cNvSpPr>
          <p:nvPr>
            <p:ph type="body" sz="quarter" idx="15"/>
          </p:nvPr>
        </p:nvSpPr>
        <p:spPr>
          <a:xfrm>
            <a:off x="407368" y="71030"/>
            <a:ext cx="11160744" cy="26035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UDKAST TIL EFFEKTIVISERINGER OG BESPARELSER TIL BUDGET 2026</a:t>
            </a:r>
            <a:endParaRPr kumimoji="0" lang="da-DK" sz="1000" b="1" i="0" u="none" strike="noStrike" kern="1200" cap="none" spc="0" normalizeH="0" baseline="0" noProof="0" dirty="0">
              <a:ln>
                <a:noFill/>
              </a:ln>
              <a:solidFill>
                <a:srgbClr val="00502D"/>
              </a:solidFill>
              <a:effectLst/>
              <a:uLnTx/>
              <a:uFillTx/>
              <a:latin typeface="Segoe UI"/>
              <a:ea typeface="+mn-ea"/>
              <a:cs typeface="+mn-cs"/>
            </a:endParaRPr>
          </a:p>
        </p:txBody>
      </p:sp>
      <p:sp>
        <p:nvSpPr>
          <p:cNvPr id="2" name="Titel 1">
            <a:extLst>
              <a:ext uri="{FF2B5EF4-FFF2-40B4-BE49-F238E27FC236}">
                <a16:creationId xmlns:a16="http://schemas.microsoft.com/office/drawing/2014/main" id="{FEFCB6DA-41E0-0518-E95D-65E34EE95133}"/>
              </a:ext>
            </a:extLst>
          </p:cNvPr>
          <p:cNvSpPr>
            <a:spLocks noGrp="1"/>
          </p:cNvSpPr>
          <p:nvPr>
            <p:ph type="title"/>
          </p:nvPr>
        </p:nvSpPr>
        <p:spPr>
          <a:xfrm>
            <a:off x="407368" y="368398"/>
            <a:ext cx="10944224" cy="978729"/>
          </a:xfrm>
        </p:spPr>
        <p:txBody>
          <a:bodyPr/>
          <a:lstStyle/>
          <a:p>
            <a:r>
              <a:rPr lang="da-DK" b="1" dirty="0">
                <a:solidFill>
                  <a:srgbClr val="00502D"/>
                </a:solidFill>
                <a:latin typeface="Segoe UI"/>
              </a:rPr>
              <a:t>Ø</a:t>
            </a:r>
            <a:r>
              <a:rPr kumimoji="0" lang="da-DK" sz="3200" b="1" i="0" u="none" strike="noStrike" kern="1200" cap="none" spc="0" normalizeH="0" baseline="0" noProof="0" dirty="0" err="1">
                <a:ln>
                  <a:noFill/>
                </a:ln>
                <a:solidFill>
                  <a:srgbClr val="00502D"/>
                </a:solidFill>
                <a:effectLst/>
                <a:uLnTx/>
                <a:uFillTx/>
                <a:latin typeface="Segoe UI"/>
                <a:ea typeface="+mj-ea"/>
                <a:cs typeface="+mj-cs"/>
              </a:rPr>
              <a:t>konomiske</a:t>
            </a:r>
            <a:r>
              <a:rPr kumimoji="0" lang="da-DK" sz="3200" b="1" i="0" u="none" strike="noStrike" kern="1200" cap="none" spc="0" normalizeH="0" baseline="0" noProof="0" dirty="0">
                <a:ln>
                  <a:noFill/>
                </a:ln>
                <a:solidFill>
                  <a:srgbClr val="00502D"/>
                </a:solidFill>
                <a:effectLst/>
                <a:uLnTx/>
                <a:uFillTx/>
                <a:latin typeface="Segoe UI"/>
                <a:ea typeface="+mj-ea"/>
                <a:cs typeface="+mj-cs"/>
              </a:rPr>
              <a:t> nøgletal</a:t>
            </a:r>
            <a:br>
              <a:rPr kumimoji="0" lang="da-DK" sz="3200" b="1" i="0" u="none" strike="noStrike" kern="1200" cap="none" spc="0" normalizeH="0" baseline="0" noProof="0" dirty="0">
                <a:ln>
                  <a:noFill/>
                </a:ln>
                <a:solidFill>
                  <a:srgbClr val="00502D"/>
                </a:solidFill>
                <a:effectLst/>
                <a:uLnTx/>
                <a:uFillTx/>
                <a:latin typeface="Segoe UI"/>
                <a:ea typeface="+mj-ea"/>
                <a:cs typeface="+mj-cs"/>
              </a:rPr>
            </a:br>
            <a:r>
              <a:rPr kumimoji="0" lang="da-DK" sz="32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Undervisningsudvalget</a:t>
            </a:r>
            <a:endParaRPr lang="da-DK" dirty="0"/>
          </a:p>
        </p:txBody>
      </p:sp>
      <p:sp>
        <p:nvSpPr>
          <p:cNvPr id="10" name="Tekstfelt 9">
            <a:extLst>
              <a:ext uri="{FF2B5EF4-FFF2-40B4-BE49-F238E27FC236}">
                <a16:creationId xmlns:a16="http://schemas.microsoft.com/office/drawing/2014/main" id="{CC7B76FD-563E-77B7-5EA4-8787CF8C6907}"/>
              </a:ext>
            </a:extLst>
          </p:cNvPr>
          <p:cNvSpPr txBox="1"/>
          <p:nvPr/>
        </p:nvSpPr>
        <p:spPr>
          <a:xfrm>
            <a:off x="5671391" y="1341000"/>
            <a:ext cx="2925762" cy="1312553"/>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11" name="Tekstfelt 10">
            <a:extLst>
              <a:ext uri="{FF2B5EF4-FFF2-40B4-BE49-F238E27FC236}">
                <a16:creationId xmlns:a16="http://schemas.microsoft.com/office/drawing/2014/main" id="{D5197F6C-0170-8FCF-38D4-358BE83B4BB9}"/>
              </a:ext>
            </a:extLst>
          </p:cNvPr>
          <p:cNvSpPr txBox="1"/>
          <p:nvPr/>
        </p:nvSpPr>
        <p:spPr>
          <a:xfrm>
            <a:off x="5805222" y="4691773"/>
            <a:ext cx="1875047" cy="311945"/>
          </a:xfrm>
          <a:prstGeom prst="rect">
            <a:avLst/>
          </a:prstGeom>
          <a:solidFill>
            <a:schemeClr val="accent6"/>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Ungdomsskole og SSP</a:t>
            </a:r>
          </a:p>
        </p:txBody>
      </p:sp>
      <p:graphicFrame>
        <p:nvGraphicFramePr>
          <p:cNvPr id="12" name="Tabel 11">
            <a:extLst>
              <a:ext uri="{FF2B5EF4-FFF2-40B4-BE49-F238E27FC236}">
                <a16:creationId xmlns:a16="http://schemas.microsoft.com/office/drawing/2014/main" id="{D837A2F2-EB5C-44E4-DAD9-AF2BEDC0B561}"/>
              </a:ext>
            </a:extLst>
          </p:cNvPr>
          <p:cNvGraphicFramePr>
            <a:graphicFrameLocks noGrp="1"/>
          </p:cNvGraphicFramePr>
          <p:nvPr/>
        </p:nvGraphicFramePr>
        <p:xfrm>
          <a:off x="5799254" y="5132762"/>
          <a:ext cx="2634717" cy="454790"/>
        </p:xfrm>
        <a:graphic>
          <a:graphicData uri="http://schemas.openxmlformats.org/drawingml/2006/table">
            <a:tbl>
              <a:tblPr bandRow="1">
                <a:tableStyleId>{5C22544A-7EE6-4342-B048-85BDC9FD1C3A}</a:tableStyleId>
              </a:tblPr>
              <a:tblGrid>
                <a:gridCol w="1663657">
                  <a:extLst>
                    <a:ext uri="{9D8B030D-6E8A-4147-A177-3AD203B41FA5}">
                      <a16:colId xmlns:a16="http://schemas.microsoft.com/office/drawing/2014/main" val="2623217544"/>
                    </a:ext>
                  </a:extLst>
                </a:gridCol>
                <a:gridCol w="971060">
                  <a:extLst>
                    <a:ext uri="{9D8B030D-6E8A-4147-A177-3AD203B41FA5}">
                      <a16:colId xmlns:a16="http://schemas.microsoft.com/office/drawing/2014/main" val="255068414"/>
                    </a:ext>
                  </a:extLst>
                </a:gridCol>
              </a:tblGrid>
              <a:tr h="65662">
                <a:tc>
                  <a:txBody>
                    <a:bodyPr/>
                    <a:lstStyle/>
                    <a:p>
                      <a:pPr algn="l" fontAlgn="b"/>
                      <a:r>
                        <a:rPr lang="da-DK" sz="1100" b="0" i="0" u="none" strike="noStrike" dirty="0">
                          <a:solidFill>
                            <a:srgbClr val="000000"/>
                          </a:solidFill>
                          <a:effectLst/>
                          <a:latin typeface="+mj-lt"/>
                        </a:rPr>
                        <a:t>Ungdomsskolen</a:t>
                      </a:r>
                    </a:p>
                  </a:txBody>
                  <a:tcPr marL="6350" marR="6350" marT="6350" marB="0" anchor="ctr"/>
                </a:tc>
                <a:tc>
                  <a:txBody>
                    <a:bodyPr/>
                    <a:lstStyle/>
                    <a:p>
                      <a:pPr algn="r" fontAlgn="b"/>
                      <a:r>
                        <a:rPr lang="da-DK" sz="1100" b="0" i="0" u="none" strike="noStrike" dirty="0">
                          <a:solidFill>
                            <a:srgbClr val="000000"/>
                          </a:solidFill>
                          <a:effectLst/>
                          <a:latin typeface="+mj-lt"/>
                        </a:rPr>
                        <a:t>8 mio. kr.</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SSP </a:t>
                      </a:r>
                    </a:p>
                  </a:txBody>
                  <a:tcPr marL="6350" marR="6350" marT="6350" marB="0" anchor="ctr"/>
                </a:tc>
                <a:tc>
                  <a:txBody>
                    <a:bodyPr/>
                    <a:lstStyle/>
                    <a:p>
                      <a:pPr algn="r" fontAlgn="b"/>
                      <a:r>
                        <a:rPr lang="da-DK" sz="1100" b="0" i="0" u="none" strike="noStrike" dirty="0">
                          <a:solidFill>
                            <a:srgbClr val="000000"/>
                          </a:solidFill>
                          <a:effectLst/>
                          <a:latin typeface="+mj-lt"/>
                        </a:rPr>
                        <a:t>4 mio. kr.</a:t>
                      </a:r>
                    </a:p>
                  </a:txBody>
                  <a:tcPr marL="6350" marR="6350" marT="6350" marB="0" anchor="ctr"/>
                </a:tc>
                <a:extLst>
                  <a:ext uri="{0D108BD9-81ED-4DB2-BD59-A6C34878D82A}">
                    <a16:rowId xmlns:a16="http://schemas.microsoft.com/office/drawing/2014/main" val="2910544402"/>
                  </a:ext>
                </a:extLst>
              </a:tr>
            </a:tbl>
          </a:graphicData>
        </a:graphic>
      </p:graphicFrame>
      <p:sp>
        <p:nvSpPr>
          <p:cNvPr id="25" name="Tekstfelt 24">
            <a:extLst>
              <a:ext uri="{FF2B5EF4-FFF2-40B4-BE49-F238E27FC236}">
                <a16:creationId xmlns:a16="http://schemas.microsoft.com/office/drawing/2014/main" id="{0E6858BB-014B-D0D4-B680-F9EB6EA1BD1F}"/>
              </a:ext>
            </a:extLst>
          </p:cNvPr>
          <p:cNvSpPr txBox="1"/>
          <p:nvPr/>
        </p:nvSpPr>
        <p:spPr>
          <a:xfrm>
            <a:off x="8835931" y="1360806"/>
            <a:ext cx="2925762" cy="1312553"/>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graphicFrame>
        <p:nvGraphicFramePr>
          <p:cNvPr id="27" name="Tabel 26">
            <a:extLst>
              <a:ext uri="{FF2B5EF4-FFF2-40B4-BE49-F238E27FC236}">
                <a16:creationId xmlns:a16="http://schemas.microsoft.com/office/drawing/2014/main" id="{DE100046-3A89-8179-D4D4-0EBF79926CBD}"/>
              </a:ext>
            </a:extLst>
          </p:cNvPr>
          <p:cNvGraphicFramePr>
            <a:graphicFrameLocks noGrp="1"/>
          </p:cNvGraphicFramePr>
          <p:nvPr/>
        </p:nvGraphicFramePr>
        <p:xfrm>
          <a:off x="8981453" y="1933805"/>
          <a:ext cx="2634717" cy="56160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80800">
                <a:tc>
                  <a:txBody>
                    <a:bodyPr/>
                    <a:lstStyle/>
                    <a:p>
                      <a:pPr algn="l" fontAlgn="b"/>
                      <a:r>
                        <a:rPr lang="da-DK" sz="1100" b="0" i="0" u="none" strike="noStrike" dirty="0">
                          <a:solidFill>
                            <a:srgbClr val="000000"/>
                          </a:solidFill>
                          <a:effectLst/>
                          <a:latin typeface="+mj-lt"/>
                        </a:rPr>
                        <a:t>Privatskole</a:t>
                      </a:r>
                    </a:p>
                  </a:txBody>
                  <a:tcPr marL="6350" marR="6350" marT="6350" marB="0" anchor="ctr"/>
                </a:tc>
                <a:tc>
                  <a:txBody>
                    <a:bodyPr/>
                    <a:lstStyle/>
                    <a:p>
                      <a:pPr algn="r" fontAlgn="b"/>
                      <a:r>
                        <a:rPr lang="da-DK" sz="1100" b="0" i="0" u="none" strike="noStrike" dirty="0">
                          <a:solidFill>
                            <a:srgbClr val="000000"/>
                          </a:solidFill>
                          <a:effectLst/>
                          <a:latin typeface="+mj-lt"/>
                        </a:rPr>
                        <a:t>89 mio. kr.</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Efterskole</a:t>
                      </a:r>
                    </a:p>
                  </a:txBody>
                  <a:tcPr marL="6350" marR="6350" marT="6350" marB="0" anchor="ctr"/>
                </a:tc>
                <a:tc>
                  <a:txBody>
                    <a:bodyPr/>
                    <a:lstStyle/>
                    <a:p>
                      <a:pPr algn="r" fontAlgn="b"/>
                      <a:r>
                        <a:rPr lang="da-DK" sz="1100" b="0" i="0" u="none" strike="noStrike" dirty="0">
                          <a:solidFill>
                            <a:srgbClr val="000000"/>
                          </a:solidFill>
                          <a:effectLst/>
                          <a:latin typeface="+mj-lt"/>
                        </a:rPr>
                        <a:t>17 mio. Kr.</a:t>
                      </a:r>
                    </a:p>
                  </a:txBody>
                  <a:tcPr marL="6350" marR="6350" marT="6350" marB="0" anchor="ctr"/>
                </a:tc>
                <a:extLst>
                  <a:ext uri="{0D108BD9-81ED-4DB2-BD59-A6C34878D82A}">
                    <a16:rowId xmlns:a16="http://schemas.microsoft.com/office/drawing/2014/main" val="2910544402"/>
                  </a:ext>
                </a:extLst>
              </a:tr>
            </a:tbl>
          </a:graphicData>
        </a:graphic>
      </p:graphicFrame>
      <p:sp>
        <p:nvSpPr>
          <p:cNvPr id="28" name="Tekstfelt 27">
            <a:extLst>
              <a:ext uri="{FF2B5EF4-FFF2-40B4-BE49-F238E27FC236}">
                <a16:creationId xmlns:a16="http://schemas.microsoft.com/office/drawing/2014/main" id="{AF3F2687-76ED-4820-44BC-6244D571A7BA}"/>
              </a:ext>
            </a:extLst>
          </p:cNvPr>
          <p:cNvSpPr txBox="1"/>
          <p:nvPr/>
        </p:nvSpPr>
        <p:spPr>
          <a:xfrm>
            <a:off x="5659699" y="2814157"/>
            <a:ext cx="2925762" cy="1312553"/>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29" name="Tekstfelt 28">
            <a:extLst>
              <a:ext uri="{FF2B5EF4-FFF2-40B4-BE49-F238E27FC236}">
                <a16:creationId xmlns:a16="http://schemas.microsoft.com/office/drawing/2014/main" id="{A3CE1138-C2AF-4822-A8A1-77AABF96B462}"/>
              </a:ext>
            </a:extLst>
          </p:cNvPr>
          <p:cNvSpPr txBox="1"/>
          <p:nvPr/>
        </p:nvSpPr>
        <p:spPr>
          <a:xfrm>
            <a:off x="5816913" y="2969009"/>
            <a:ext cx="1875047" cy="311945"/>
          </a:xfrm>
          <a:prstGeom prst="rect">
            <a:avLst/>
          </a:prstGeom>
          <a:solidFill>
            <a:srgbClr val="5D2C04"/>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Fællesrådgivningen</a:t>
            </a:r>
          </a:p>
        </p:txBody>
      </p:sp>
      <p:graphicFrame>
        <p:nvGraphicFramePr>
          <p:cNvPr id="30" name="Tabel 29">
            <a:extLst>
              <a:ext uri="{FF2B5EF4-FFF2-40B4-BE49-F238E27FC236}">
                <a16:creationId xmlns:a16="http://schemas.microsoft.com/office/drawing/2014/main" id="{35D9A8CC-1FF9-EED6-0A1D-F186BC2F97CE}"/>
              </a:ext>
            </a:extLst>
          </p:cNvPr>
          <p:cNvGraphicFramePr>
            <a:graphicFrameLocks noGrp="1"/>
          </p:cNvGraphicFramePr>
          <p:nvPr/>
        </p:nvGraphicFramePr>
        <p:xfrm>
          <a:off x="5816913" y="3411481"/>
          <a:ext cx="2634717" cy="28080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80800">
                <a:tc>
                  <a:txBody>
                    <a:bodyPr/>
                    <a:lstStyle/>
                    <a:p>
                      <a:pPr algn="l" fontAlgn="b"/>
                      <a:r>
                        <a:rPr lang="da-DK" sz="1100" b="0" i="0" u="none" strike="noStrike" dirty="0">
                          <a:solidFill>
                            <a:srgbClr val="000000"/>
                          </a:solidFill>
                          <a:effectLst/>
                          <a:latin typeface="+mj-lt"/>
                        </a:rPr>
                        <a:t>PPR løn og drift</a:t>
                      </a:r>
                    </a:p>
                  </a:txBody>
                  <a:tcPr marL="6350" marR="6350" marT="6350" marB="0" anchor="ctr"/>
                </a:tc>
                <a:tc>
                  <a:txBody>
                    <a:bodyPr/>
                    <a:lstStyle/>
                    <a:p>
                      <a:pPr algn="r" fontAlgn="b"/>
                      <a:r>
                        <a:rPr lang="da-DK" sz="1100" b="0" i="0" u="none" strike="noStrike" dirty="0">
                          <a:solidFill>
                            <a:srgbClr val="000000"/>
                          </a:solidFill>
                          <a:effectLst/>
                          <a:latin typeface="+mj-lt"/>
                        </a:rPr>
                        <a:t>35 mio. kr. </a:t>
                      </a:r>
                    </a:p>
                  </a:txBody>
                  <a:tcPr marL="6350" marR="6350" marT="6350" marB="0" anchor="ctr"/>
                </a:tc>
                <a:extLst>
                  <a:ext uri="{0D108BD9-81ED-4DB2-BD59-A6C34878D82A}">
                    <a16:rowId xmlns:a16="http://schemas.microsoft.com/office/drawing/2014/main" val="134566609"/>
                  </a:ext>
                </a:extLst>
              </a:tr>
            </a:tbl>
          </a:graphicData>
        </a:graphic>
      </p:graphicFrame>
      <p:sp>
        <p:nvSpPr>
          <p:cNvPr id="31" name="Tekstfelt 30">
            <a:extLst>
              <a:ext uri="{FF2B5EF4-FFF2-40B4-BE49-F238E27FC236}">
                <a16:creationId xmlns:a16="http://schemas.microsoft.com/office/drawing/2014/main" id="{A991416E-972F-5E9A-090A-7DB400FB8085}"/>
              </a:ext>
            </a:extLst>
          </p:cNvPr>
          <p:cNvSpPr txBox="1"/>
          <p:nvPr/>
        </p:nvSpPr>
        <p:spPr>
          <a:xfrm>
            <a:off x="8835931" y="2838482"/>
            <a:ext cx="2925762" cy="1312553"/>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32" name="Tekstfelt 31">
            <a:extLst>
              <a:ext uri="{FF2B5EF4-FFF2-40B4-BE49-F238E27FC236}">
                <a16:creationId xmlns:a16="http://schemas.microsoft.com/office/drawing/2014/main" id="{6E8524CC-C463-73A7-9789-9AC3439CD1A8}"/>
              </a:ext>
            </a:extLst>
          </p:cNvPr>
          <p:cNvSpPr txBox="1"/>
          <p:nvPr/>
        </p:nvSpPr>
        <p:spPr>
          <a:xfrm>
            <a:off x="8981453" y="2875472"/>
            <a:ext cx="2349636" cy="311945"/>
          </a:xfrm>
          <a:prstGeom prst="rect">
            <a:avLst/>
          </a:prstGeom>
          <a:solidFill>
            <a:schemeClr val="accent4"/>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Specialundervisning og kørsel</a:t>
            </a:r>
          </a:p>
        </p:txBody>
      </p:sp>
      <p:graphicFrame>
        <p:nvGraphicFramePr>
          <p:cNvPr id="33" name="Tabel 32">
            <a:extLst>
              <a:ext uri="{FF2B5EF4-FFF2-40B4-BE49-F238E27FC236}">
                <a16:creationId xmlns:a16="http://schemas.microsoft.com/office/drawing/2014/main" id="{1867DE45-3EE8-62BA-ACDF-69C8F7619DBF}"/>
              </a:ext>
            </a:extLst>
          </p:cNvPr>
          <p:cNvGraphicFramePr>
            <a:graphicFrameLocks noGrp="1"/>
          </p:cNvGraphicFramePr>
          <p:nvPr/>
        </p:nvGraphicFramePr>
        <p:xfrm>
          <a:off x="8981453" y="3411481"/>
          <a:ext cx="2634717" cy="56160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80800">
                <a:tc>
                  <a:txBody>
                    <a:bodyPr/>
                    <a:lstStyle/>
                    <a:p>
                      <a:pPr algn="l" fontAlgn="b"/>
                      <a:r>
                        <a:rPr lang="da-DK" sz="1100" b="0" i="0" u="none" strike="noStrike" dirty="0">
                          <a:solidFill>
                            <a:srgbClr val="000000"/>
                          </a:solidFill>
                          <a:effectLst/>
                          <a:latin typeface="+mj-lt"/>
                        </a:rPr>
                        <a:t>Specialundervisning</a:t>
                      </a:r>
                    </a:p>
                  </a:txBody>
                  <a:tcPr marL="6350" marR="6350" marT="6350" marB="0" anchor="ctr"/>
                </a:tc>
                <a:tc>
                  <a:txBody>
                    <a:bodyPr/>
                    <a:lstStyle/>
                    <a:p>
                      <a:pPr algn="r" fontAlgn="b"/>
                      <a:r>
                        <a:rPr lang="da-DK" sz="1100" b="0" i="0" u="none" strike="noStrike" dirty="0">
                          <a:solidFill>
                            <a:srgbClr val="000000"/>
                          </a:solidFill>
                          <a:effectLst/>
                          <a:latin typeface="+mj-lt"/>
                        </a:rPr>
                        <a:t>136 mio. kr. </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Befordring</a:t>
                      </a:r>
                    </a:p>
                  </a:txBody>
                  <a:tcPr marL="6350" marR="6350" marT="6350" marB="0" anchor="ctr"/>
                </a:tc>
                <a:tc>
                  <a:txBody>
                    <a:bodyPr/>
                    <a:lstStyle/>
                    <a:p>
                      <a:pPr algn="r" fontAlgn="b"/>
                      <a:r>
                        <a:rPr lang="da-DK" sz="1100" b="0" i="0" u="none" strike="noStrike" dirty="0">
                          <a:solidFill>
                            <a:srgbClr val="000000"/>
                          </a:solidFill>
                          <a:effectLst/>
                          <a:latin typeface="+mj-lt"/>
                        </a:rPr>
                        <a:t>7 mio. kr. </a:t>
                      </a:r>
                    </a:p>
                  </a:txBody>
                  <a:tcPr marL="6350" marR="6350" marT="6350" marB="0" anchor="ctr"/>
                </a:tc>
                <a:extLst>
                  <a:ext uri="{0D108BD9-81ED-4DB2-BD59-A6C34878D82A}">
                    <a16:rowId xmlns:a16="http://schemas.microsoft.com/office/drawing/2014/main" val="1557002104"/>
                  </a:ext>
                </a:extLst>
              </a:tr>
            </a:tbl>
          </a:graphicData>
        </a:graphic>
      </p:graphicFrame>
      <p:sp>
        <p:nvSpPr>
          <p:cNvPr id="35" name="Tekstfelt 34">
            <a:extLst>
              <a:ext uri="{FF2B5EF4-FFF2-40B4-BE49-F238E27FC236}">
                <a16:creationId xmlns:a16="http://schemas.microsoft.com/office/drawing/2014/main" id="{8288B1E5-1760-53A9-7A15-909A85AFFFE2}"/>
              </a:ext>
            </a:extLst>
          </p:cNvPr>
          <p:cNvSpPr txBox="1"/>
          <p:nvPr/>
        </p:nvSpPr>
        <p:spPr>
          <a:xfrm>
            <a:off x="5816913" y="1434146"/>
            <a:ext cx="1875047" cy="311945"/>
          </a:xfrm>
          <a:prstGeom prst="rect">
            <a:avLst/>
          </a:prstGeom>
          <a:solidFill>
            <a:schemeClr val="accent1"/>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Skoler</a:t>
            </a:r>
          </a:p>
        </p:txBody>
      </p:sp>
      <p:graphicFrame>
        <p:nvGraphicFramePr>
          <p:cNvPr id="36" name="Tabel 35">
            <a:extLst>
              <a:ext uri="{FF2B5EF4-FFF2-40B4-BE49-F238E27FC236}">
                <a16:creationId xmlns:a16="http://schemas.microsoft.com/office/drawing/2014/main" id="{FCE8839A-EDB4-DAD4-FA00-F5E8727366CB}"/>
              </a:ext>
            </a:extLst>
          </p:cNvPr>
          <p:cNvGraphicFramePr>
            <a:graphicFrameLocks noGrp="1"/>
          </p:cNvGraphicFramePr>
          <p:nvPr/>
        </p:nvGraphicFramePr>
        <p:xfrm>
          <a:off x="5816912" y="1858685"/>
          <a:ext cx="2634717" cy="519184"/>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38384">
                <a:tc>
                  <a:txBody>
                    <a:bodyPr/>
                    <a:lstStyle/>
                    <a:p>
                      <a:pPr algn="l" fontAlgn="b"/>
                      <a:r>
                        <a:rPr lang="da-DK" sz="1100" b="0" i="0" u="none" strike="noStrike" dirty="0">
                          <a:solidFill>
                            <a:srgbClr val="000000"/>
                          </a:solidFill>
                          <a:effectLst/>
                          <a:latin typeface="+mj-lt"/>
                        </a:rPr>
                        <a:t>Skolerne – decentralt</a:t>
                      </a:r>
                    </a:p>
                  </a:txBody>
                  <a:tcPr marL="6350" marR="6350" marT="6350" marB="0" anchor="ctr"/>
                </a:tc>
                <a:tc>
                  <a:txBody>
                    <a:bodyPr/>
                    <a:lstStyle/>
                    <a:p>
                      <a:pPr algn="r" fontAlgn="b"/>
                      <a:r>
                        <a:rPr lang="da-DK" sz="1100" b="0" i="0" u="none" strike="noStrike" dirty="0">
                          <a:solidFill>
                            <a:srgbClr val="000000"/>
                          </a:solidFill>
                          <a:effectLst/>
                          <a:latin typeface="+mj-lt"/>
                        </a:rPr>
                        <a:t>444 mio. kr.</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Centrale</a:t>
                      </a:r>
                    </a:p>
                  </a:txBody>
                  <a:tcPr marL="6350" marR="6350" marT="6350" marB="0" anchor="ctr"/>
                </a:tc>
                <a:tc>
                  <a:txBody>
                    <a:bodyPr/>
                    <a:lstStyle/>
                    <a:p>
                      <a:pPr algn="r" fontAlgn="b"/>
                      <a:r>
                        <a:rPr lang="da-DK" sz="1100" b="0" i="0" u="none" strike="noStrike" dirty="0">
                          <a:solidFill>
                            <a:srgbClr val="000000"/>
                          </a:solidFill>
                          <a:effectLst/>
                          <a:latin typeface="+mj-lt"/>
                        </a:rPr>
                        <a:t>70 mio. kr.</a:t>
                      </a:r>
                    </a:p>
                  </a:txBody>
                  <a:tcPr marL="6350" marR="6350" marT="6350" marB="0" anchor="ctr"/>
                </a:tc>
                <a:extLst>
                  <a:ext uri="{0D108BD9-81ED-4DB2-BD59-A6C34878D82A}">
                    <a16:rowId xmlns:a16="http://schemas.microsoft.com/office/drawing/2014/main" val="2910544402"/>
                  </a:ext>
                </a:extLst>
              </a:tr>
            </a:tbl>
          </a:graphicData>
        </a:graphic>
      </p:graphicFrame>
      <p:sp>
        <p:nvSpPr>
          <p:cNvPr id="37" name="Tekstfelt 36">
            <a:extLst>
              <a:ext uri="{FF2B5EF4-FFF2-40B4-BE49-F238E27FC236}">
                <a16:creationId xmlns:a16="http://schemas.microsoft.com/office/drawing/2014/main" id="{E3138511-5ED3-6E69-863C-FC677EB7AFCE}"/>
              </a:ext>
            </a:extLst>
          </p:cNvPr>
          <p:cNvSpPr txBox="1"/>
          <p:nvPr/>
        </p:nvSpPr>
        <p:spPr>
          <a:xfrm>
            <a:off x="8835931" y="4340097"/>
            <a:ext cx="2925762" cy="1620000"/>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38" name="Tekstfelt 37">
            <a:extLst>
              <a:ext uri="{FF2B5EF4-FFF2-40B4-BE49-F238E27FC236}">
                <a16:creationId xmlns:a16="http://schemas.microsoft.com/office/drawing/2014/main" id="{ECBED8B3-6272-4598-C8A0-F1FE308C3893}"/>
              </a:ext>
            </a:extLst>
          </p:cNvPr>
          <p:cNvSpPr txBox="1"/>
          <p:nvPr/>
        </p:nvSpPr>
        <p:spPr>
          <a:xfrm>
            <a:off x="8981453" y="1471526"/>
            <a:ext cx="1875047" cy="311945"/>
          </a:xfrm>
          <a:prstGeom prst="rect">
            <a:avLst/>
          </a:prstGeom>
          <a:solidFill>
            <a:schemeClr val="accent5"/>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Privat og efterskole</a:t>
            </a:r>
          </a:p>
        </p:txBody>
      </p:sp>
      <p:graphicFrame>
        <p:nvGraphicFramePr>
          <p:cNvPr id="39" name="Tabel 38">
            <a:extLst>
              <a:ext uri="{FF2B5EF4-FFF2-40B4-BE49-F238E27FC236}">
                <a16:creationId xmlns:a16="http://schemas.microsoft.com/office/drawing/2014/main" id="{62A4399C-8591-CDE8-9EFB-BE484813A224}"/>
              </a:ext>
            </a:extLst>
          </p:cNvPr>
          <p:cNvGraphicFramePr>
            <a:graphicFrameLocks noGrp="1"/>
          </p:cNvGraphicFramePr>
          <p:nvPr/>
        </p:nvGraphicFramePr>
        <p:xfrm>
          <a:off x="8981453" y="4913097"/>
          <a:ext cx="2634717" cy="84240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80800">
                <a:tc>
                  <a:txBody>
                    <a:bodyPr/>
                    <a:lstStyle/>
                    <a:p>
                      <a:pPr algn="l" fontAlgn="b"/>
                      <a:r>
                        <a:rPr lang="da-DK" sz="1100" b="0" i="0" u="none" strike="noStrike" dirty="0">
                          <a:solidFill>
                            <a:srgbClr val="000000"/>
                          </a:solidFill>
                          <a:effectLst/>
                          <a:latin typeface="+mj-lt"/>
                        </a:rPr>
                        <a:t>SFO</a:t>
                      </a:r>
                    </a:p>
                  </a:txBody>
                  <a:tcPr marL="6350" marR="6350" marT="6350" marB="0" anchor="ctr"/>
                </a:tc>
                <a:tc>
                  <a:txBody>
                    <a:bodyPr/>
                    <a:lstStyle/>
                    <a:p>
                      <a:pPr algn="r" fontAlgn="b"/>
                      <a:r>
                        <a:rPr lang="da-DK" sz="1100" b="0" i="0" u="none" strike="noStrike" dirty="0">
                          <a:solidFill>
                            <a:srgbClr val="000000"/>
                          </a:solidFill>
                          <a:effectLst/>
                          <a:latin typeface="+mj-lt"/>
                        </a:rPr>
                        <a:t>53 mio. kr. </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Fritid og ungdomsklub</a:t>
                      </a:r>
                    </a:p>
                  </a:txBody>
                  <a:tcPr marL="6350" marR="6350" marT="6350" marB="0" anchor="ctr"/>
                </a:tc>
                <a:tc>
                  <a:txBody>
                    <a:bodyPr/>
                    <a:lstStyle/>
                    <a:p>
                      <a:pPr algn="r" fontAlgn="b"/>
                      <a:r>
                        <a:rPr lang="da-DK" sz="1100" b="0" i="0" u="none" strike="noStrike" dirty="0">
                          <a:solidFill>
                            <a:srgbClr val="000000"/>
                          </a:solidFill>
                          <a:effectLst/>
                          <a:latin typeface="+mj-lt"/>
                        </a:rPr>
                        <a:t>30 mio. kr.</a:t>
                      </a:r>
                    </a:p>
                  </a:txBody>
                  <a:tcPr marL="6350" marR="6350" marT="6350" marB="0" anchor="ctr"/>
                </a:tc>
                <a:extLst>
                  <a:ext uri="{0D108BD9-81ED-4DB2-BD59-A6C34878D82A}">
                    <a16:rowId xmlns:a16="http://schemas.microsoft.com/office/drawing/2014/main" val="2910544402"/>
                  </a:ext>
                </a:extLst>
              </a:tr>
              <a:tr h="280800">
                <a:tc>
                  <a:txBody>
                    <a:bodyPr/>
                    <a:lstStyle/>
                    <a:p>
                      <a:pPr algn="l" fontAlgn="b"/>
                      <a:r>
                        <a:rPr lang="da-DK" sz="1100" b="0" i="0" u="none" strike="noStrike" dirty="0">
                          <a:solidFill>
                            <a:srgbClr val="000000"/>
                          </a:solidFill>
                          <a:effectLst/>
                          <a:latin typeface="+mj-lt"/>
                        </a:rPr>
                        <a:t>Privat klub – tilskud</a:t>
                      </a:r>
                    </a:p>
                  </a:txBody>
                  <a:tcPr marL="6350" marR="6350" marT="6350" marB="0" anchor="ctr"/>
                </a:tc>
                <a:tc>
                  <a:txBody>
                    <a:bodyPr/>
                    <a:lstStyle/>
                    <a:p>
                      <a:pPr algn="r" fontAlgn="b"/>
                      <a:r>
                        <a:rPr lang="da-DK" sz="1100" b="0" i="0" u="none" strike="noStrike" dirty="0">
                          <a:solidFill>
                            <a:srgbClr val="000000"/>
                          </a:solidFill>
                          <a:effectLst/>
                          <a:latin typeface="+mj-lt"/>
                        </a:rPr>
                        <a:t>7 mio. kr.</a:t>
                      </a:r>
                    </a:p>
                  </a:txBody>
                  <a:tcPr marL="6350" marR="6350" marT="6350" marB="0" anchor="ctr"/>
                </a:tc>
                <a:extLst>
                  <a:ext uri="{0D108BD9-81ED-4DB2-BD59-A6C34878D82A}">
                    <a16:rowId xmlns:a16="http://schemas.microsoft.com/office/drawing/2014/main" val="3700602001"/>
                  </a:ext>
                </a:extLst>
              </a:tr>
            </a:tbl>
          </a:graphicData>
        </a:graphic>
      </p:graphicFrame>
      <p:sp>
        <p:nvSpPr>
          <p:cNvPr id="3" name="Tekstfelt 2">
            <a:extLst>
              <a:ext uri="{FF2B5EF4-FFF2-40B4-BE49-F238E27FC236}">
                <a16:creationId xmlns:a16="http://schemas.microsoft.com/office/drawing/2014/main" id="{8A03832A-2104-8A36-3728-8EC53B7C91C3}"/>
              </a:ext>
            </a:extLst>
          </p:cNvPr>
          <p:cNvSpPr txBox="1"/>
          <p:nvPr/>
        </p:nvSpPr>
        <p:spPr>
          <a:xfrm>
            <a:off x="309859" y="1228173"/>
            <a:ext cx="1766702" cy="799258"/>
          </a:xfrm>
          <a:prstGeom prst="rect">
            <a:avLst/>
          </a:prstGeom>
          <a:noFill/>
        </p:spPr>
        <p:txBody>
          <a:bodyPr wrap="non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BUDGETFORSLAG 2026</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I MIO. KR.</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PCT.</a:t>
            </a:r>
          </a:p>
        </p:txBody>
      </p:sp>
      <p:sp>
        <p:nvSpPr>
          <p:cNvPr id="5" name="Tekstfelt 4">
            <a:extLst>
              <a:ext uri="{FF2B5EF4-FFF2-40B4-BE49-F238E27FC236}">
                <a16:creationId xmlns:a16="http://schemas.microsoft.com/office/drawing/2014/main" id="{3DB07554-CF86-EB01-23B9-05B90C7AB5B5}"/>
              </a:ext>
            </a:extLst>
          </p:cNvPr>
          <p:cNvSpPr txBox="1"/>
          <p:nvPr/>
        </p:nvSpPr>
        <p:spPr>
          <a:xfrm>
            <a:off x="5659699" y="559382"/>
            <a:ext cx="2292872" cy="311945"/>
          </a:xfrm>
          <a:prstGeom prst="rect">
            <a:avLst/>
          </a:prstGeom>
          <a:noFill/>
        </p:spPr>
        <p:txBody>
          <a:bodyPr wrap="non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STØRSTE POSTER I BUDGETTET</a:t>
            </a:r>
          </a:p>
        </p:txBody>
      </p:sp>
      <p:sp>
        <p:nvSpPr>
          <p:cNvPr id="9" name="Tekstfelt 8">
            <a:extLst>
              <a:ext uri="{FF2B5EF4-FFF2-40B4-BE49-F238E27FC236}">
                <a16:creationId xmlns:a16="http://schemas.microsoft.com/office/drawing/2014/main" id="{CDD8045D-D9A2-0432-A44C-C7CD5117E863}"/>
              </a:ext>
            </a:extLst>
          </p:cNvPr>
          <p:cNvSpPr txBox="1"/>
          <p:nvPr/>
        </p:nvSpPr>
        <p:spPr>
          <a:xfrm>
            <a:off x="8981453" y="4468906"/>
            <a:ext cx="1875047" cy="311945"/>
          </a:xfrm>
          <a:prstGeom prst="rect">
            <a:avLst/>
          </a:prstGeom>
          <a:solidFill>
            <a:schemeClr val="bg2">
              <a:lumMod val="50000"/>
            </a:schemeClr>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SFO og klub</a:t>
            </a:r>
          </a:p>
        </p:txBody>
      </p:sp>
      <p:graphicFrame>
        <p:nvGraphicFramePr>
          <p:cNvPr id="41" name="Diagram 40">
            <a:extLst>
              <a:ext uri="{FF2B5EF4-FFF2-40B4-BE49-F238E27FC236}">
                <a16:creationId xmlns:a16="http://schemas.microsoft.com/office/drawing/2014/main" id="{12E0EDDE-8B9D-4AF5-958E-2D83BB4C423B}"/>
              </a:ext>
            </a:extLst>
          </p:cNvPr>
          <p:cNvGraphicFramePr>
            <a:graphicFrameLocks/>
          </p:cNvGraphicFramePr>
          <p:nvPr/>
        </p:nvGraphicFramePr>
        <p:xfrm>
          <a:off x="59670" y="1934435"/>
          <a:ext cx="5521422" cy="4433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675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F986A1-C060-1E3C-B385-11FCF94828E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Undervisningsudvalget:</a:t>
            </a:r>
          </a:p>
        </p:txBody>
      </p:sp>
      <p:pic>
        <p:nvPicPr>
          <p:cNvPr id="5" name="Pladsholder til indhold 4" descr="Et billede, der indeholder tekst, skærmbillede, nummer/tal, Font/skrifttype&#10;&#10;Indhold genereret af kunstig intelligens kan være forkert.">
            <a:extLst>
              <a:ext uri="{FF2B5EF4-FFF2-40B4-BE49-F238E27FC236}">
                <a16:creationId xmlns:a16="http://schemas.microsoft.com/office/drawing/2014/main" id="{0E5AB679-45FC-F821-E710-C979DD89E3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7210" y="1675227"/>
            <a:ext cx="9657580" cy="4394199"/>
          </a:xfrm>
          <a:prstGeom prst="rect">
            <a:avLst/>
          </a:prstGeom>
        </p:spPr>
      </p:pic>
    </p:spTree>
    <p:extLst>
      <p:ext uri="{BB962C8B-B14F-4D97-AF65-F5344CB8AC3E}">
        <p14:creationId xmlns:p14="http://schemas.microsoft.com/office/powerpoint/2010/main" val="2460568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FD63E282-CBB9-4471-9036-38355FC3EC5A}"/>
              </a:ext>
            </a:extLst>
          </p:cNvPr>
          <p:cNvSpPr>
            <a:spLocks noGrp="1"/>
          </p:cNvSpPr>
          <p:nvPr>
            <p:ph type="body" sz="quarter" idx="12"/>
          </p:nvPr>
        </p:nvSpPr>
        <p:spPr/>
        <p:txBody>
          <a:bodyPr/>
          <a:lstStyle/>
          <a:p>
            <a:endParaRPr lang="da-DK"/>
          </a:p>
        </p:txBody>
      </p:sp>
      <p:sp>
        <p:nvSpPr>
          <p:cNvPr id="4" name="Pladsholder til tekst 3">
            <a:extLst>
              <a:ext uri="{FF2B5EF4-FFF2-40B4-BE49-F238E27FC236}">
                <a16:creationId xmlns:a16="http://schemas.microsoft.com/office/drawing/2014/main" id="{5235A6DE-D5F3-44AA-930C-3CF396683375}"/>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910D2DBA-7276-486D-B5E1-CE8A50D88913}"/>
              </a:ext>
            </a:extLst>
          </p:cNvPr>
          <p:cNvSpPr>
            <a:spLocks noGrp="1"/>
          </p:cNvSpPr>
          <p:nvPr>
            <p:ph type="body" sz="quarter" idx="14"/>
          </p:nvPr>
        </p:nvSpPr>
        <p:spPr/>
        <p:txBody>
          <a:bodyPr/>
          <a:lstStyle/>
          <a:p>
            <a:endParaRPr lang="da-DK"/>
          </a:p>
        </p:txBody>
      </p:sp>
      <p:sp>
        <p:nvSpPr>
          <p:cNvPr id="11" name="Rektangel 10">
            <a:extLst>
              <a:ext uri="{FF2B5EF4-FFF2-40B4-BE49-F238E27FC236}">
                <a16:creationId xmlns:a16="http://schemas.microsoft.com/office/drawing/2014/main" id="{FDBEA7FC-28E7-4834-9A53-8DD7A37547D1}"/>
              </a:ext>
            </a:extLst>
          </p:cNvPr>
          <p:cNvSpPr/>
          <p:nvPr/>
        </p:nvSpPr>
        <p:spPr>
          <a:xfrm>
            <a:off x="758755" y="2101107"/>
            <a:ext cx="10457970" cy="172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Der er 22 kommunale dagtilbud, 19 selvejende dagtilbud en kommunal dagpleje samt en kommunal specialinstitution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Familie og forebyggelsesområdet har Frederiksberg Kommune driftsoverenskomst med 2 selvejende institutioner Allégården og Bülowsvej</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Børneudvalgets samlede område udgør 74 pct. løn</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dagtilbudsområdet er løn undtaget i besparelser pga. minimumsnormeringer</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Udvalget er derudover karakteriseret ved en stor del lovbundne opgaver og aktiviteter:</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Familie og forebyggelse ved retskrav på støtte jf. Barnets Lov</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På Dagtilbud ved fx økonomisk friplads og søskendetilskud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prstClr val="black">
                  <a:lumMod val="75000"/>
                  <a:lumOff val="25000"/>
                </a:prstClr>
              </a:solidFill>
              <a:effectLst/>
              <a:highlight>
                <a:srgbClr val="FFFF00"/>
              </a:highlight>
              <a:uLnTx/>
              <a:uFillTx/>
              <a:latin typeface="Segoe UI"/>
              <a:ea typeface="+mn-ea"/>
              <a:cs typeface="+mn-cs"/>
            </a:endParaRPr>
          </a:p>
        </p:txBody>
      </p:sp>
      <p:sp>
        <p:nvSpPr>
          <p:cNvPr id="12" name="Rektangel 11">
            <a:extLst>
              <a:ext uri="{FF2B5EF4-FFF2-40B4-BE49-F238E27FC236}">
                <a16:creationId xmlns:a16="http://schemas.microsoft.com/office/drawing/2014/main" id="{9B1515B3-BABE-492B-A26F-76A2942F9B00}"/>
              </a:ext>
            </a:extLst>
          </p:cNvPr>
          <p:cNvSpPr/>
          <p:nvPr/>
        </p:nvSpPr>
        <p:spPr>
          <a:xfrm>
            <a:off x="800056" y="4942116"/>
            <a:ext cx="10416669" cy="1220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Rammebesparelse i Magnoliahuset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Afskaffe timer til mellemmåltider i vuggestue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Tilpasning af serviceniveau for </a:t>
            </a:r>
            <a:r>
              <a:rPr kumimoji="0" lang="da-DK" sz="1600" b="0" i="0" u="none" strike="noStrike" kern="1200" cap="none" spc="0" normalizeH="0" baseline="0" noProof="0">
                <a:ln>
                  <a:noFill/>
                </a:ln>
                <a:solidFill>
                  <a:prstClr val="black">
                    <a:lumMod val="75000"/>
                    <a:lumOff val="25000"/>
                  </a:prstClr>
                </a:solidFill>
                <a:effectLst/>
                <a:uLnTx/>
                <a:uFillTx/>
                <a:latin typeface="Segoe UI"/>
                <a:ea typeface="+mn-ea"/>
                <a:cs typeface="+mn-cs"/>
              </a:rPr>
              <a:t>Ungdomscenteret </a:t>
            </a:r>
            <a:r>
              <a:rPr kumimoji="0" lang="da-DK" sz="1600" b="0" i="0" u="none" strike="noStrike" kern="1200" cap="none" spc="0" normalizeH="0" baseline="0" noProof="0" dirty="0" err="1">
                <a:ln>
                  <a:noFill/>
                </a:ln>
                <a:solidFill>
                  <a:prstClr val="black">
                    <a:lumMod val="75000"/>
                    <a:lumOff val="25000"/>
                  </a:prstClr>
                </a:solidFill>
                <a:effectLst/>
                <a:uLnTx/>
                <a:uFillTx/>
                <a:latin typeface="Segoe UI"/>
                <a:ea typeface="+mn-ea"/>
                <a:cs typeface="+mn-cs"/>
              </a:rPr>
              <a:t>Allégården</a:t>
            </a:r>
            <a:endPar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Forslagene påvirker ikke minimumsnormeringer (løn pædagogisk personale undtaget)</a:t>
            </a:r>
          </a:p>
        </p:txBody>
      </p:sp>
      <p:sp>
        <p:nvSpPr>
          <p:cNvPr id="14" name="Rektangel 13">
            <a:extLst>
              <a:ext uri="{FF2B5EF4-FFF2-40B4-BE49-F238E27FC236}">
                <a16:creationId xmlns:a16="http://schemas.microsoft.com/office/drawing/2014/main" id="{59383383-C7E6-4AF5-9641-E189B95A552B}"/>
              </a:ext>
            </a:extLst>
          </p:cNvPr>
          <p:cNvSpPr/>
          <p:nvPr/>
        </p:nvSpPr>
        <p:spPr>
          <a:xfrm>
            <a:off x="623884" y="1746430"/>
            <a:ext cx="10944221" cy="339635"/>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da-DK" sz="1600" b="1" i="0" u="none" strike="noStrike" kern="1200" cap="none" spc="0" normalizeH="0" baseline="0" noProof="0" dirty="0">
                <a:ln>
                  <a:noFill/>
                </a:ln>
                <a:solidFill>
                  <a:prstClr val="black">
                    <a:lumMod val="75000"/>
                    <a:lumOff val="25000"/>
                  </a:prstClr>
                </a:solidFill>
                <a:effectLst/>
                <a:uLnTx/>
                <a:uFillTx/>
                <a:latin typeface="Segoe UI"/>
                <a:ea typeface="+mn-ea"/>
                <a:cs typeface="+mn-cs"/>
              </a:rPr>
              <a:t>Rammesætning og karakteristika</a:t>
            </a:r>
            <a:endPar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15" name="Rektangel 14">
            <a:extLst>
              <a:ext uri="{FF2B5EF4-FFF2-40B4-BE49-F238E27FC236}">
                <a16:creationId xmlns:a16="http://schemas.microsoft.com/office/drawing/2014/main" id="{55F22EDB-502F-4E99-91BD-45E42690CF7C}"/>
              </a:ext>
            </a:extLst>
          </p:cNvPr>
          <p:cNvSpPr/>
          <p:nvPr/>
        </p:nvSpPr>
        <p:spPr>
          <a:xfrm>
            <a:off x="623883" y="4602118"/>
            <a:ext cx="10944221" cy="339635"/>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da-DK" sz="1600" b="1" i="0" u="none" strike="noStrike" kern="1200" cap="none" spc="0" normalizeH="0" baseline="0" noProof="0" dirty="0">
                <a:ln>
                  <a:noFill/>
                </a:ln>
                <a:solidFill>
                  <a:prstClr val="black">
                    <a:lumMod val="75000"/>
                    <a:lumOff val="25000"/>
                  </a:prstClr>
                </a:solidFill>
                <a:effectLst/>
                <a:uLnTx/>
                <a:uFillTx/>
                <a:latin typeface="Segoe UI"/>
                <a:ea typeface="+mn-ea"/>
                <a:cs typeface="+mn-cs"/>
              </a:rPr>
              <a:t>Udvalgte temaer for effektiviserings- og besparelsesforslag</a:t>
            </a:r>
            <a:endParaRPr kumimoji="0" lang="da-DK" sz="16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16" name="Pladsholder til tekst 2">
            <a:extLst>
              <a:ext uri="{FF2B5EF4-FFF2-40B4-BE49-F238E27FC236}">
                <a16:creationId xmlns:a16="http://schemas.microsoft.com/office/drawing/2014/main" id="{48812A09-6D23-4EED-8F7C-C845AED283F5}"/>
              </a:ext>
            </a:extLst>
          </p:cNvPr>
          <p:cNvSpPr txBox="1">
            <a:spLocks/>
          </p:cNvSpPr>
          <p:nvPr/>
        </p:nvSpPr>
        <p:spPr>
          <a:xfrm>
            <a:off x="407368" y="71030"/>
            <a:ext cx="11160744" cy="260350"/>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00502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00502D"/>
                </a:solidFill>
                <a:effectLst/>
                <a:uLnTx/>
                <a:uFillTx/>
                <a:latin typeface="Segoe UI"/>
                <a:ea typeface="+mn-ea"/>
                <a:cs typeface="+mn-cs"/>
              </a:rPr>
              <a:t>UDKAST TIL EFFEKTIVISERINGER OG BESPARELSER TIL BUDGET 2026</a:t>
            </a:r>
            <a:endParaRPr kumimoji="0" lang="da-DK" sz="1000" b="1" i="0" u="none" strike="noStrike" kern="1200" cap="none" spc="0" normalizeH="0" baseline="0" noProof="0" dirty="0">
              <a:ln>
                <a:noFill/>
              </a:ln>
              <a:solidFill>
                <a:srgbClr val="00502D"/>
              </a:solidFill>
              <a:effectLst/>
              <a:uLnTx/>
              <a:uFillTx/>
              <a:latin typeface="Segoe UI"/>
              <a:ea typeface="+mn-ea"/>
              <a:cs typeface="+mn-cs"/>
            </a:endParaRPr>
          </a:p>
        </p:txBody>
      </p:sp>
      <p:sp>
        <p:nvSpPr>
          <p:cNvPr id="17" name="Titel 3">
            <a:extLst>
              <a:ext uri="{FF2B5EF4-FFF2-40B4-BE49-F238E27FC236}">
                <a16:creationId xmlns:a16="http://schemas.microsoft.com/office/drawing/2014/main" id="{8139C7C7-659D-4148-820F-1E3967ADA305}"/>
              </a:ext>
            </a:extLst>
          </p:cNvPr>
          <p:cNvSpPr txBox="1">
            <a:spLocks/>
          </p:cNvSpPr>
          <p:nvPr/>
        </p:nvSpPr>
        <p:spPr>
          <a:xfrm>
            <a:off x="623888" y="404665"/>
            <a:ext cx="10944224" cy="978729"/>
          </a:xfrm>
          <a:prstGeom prst="rect">
            <a:avLst/>
          </a:prstGeom>
        </p:spPr>
        <p:txBody>
          <a:bodyPr vert="horz" wrap="square" lIns="0">
            <a:sp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1" i="0" u="none" strike="noStrike" kern="1200" cap="none" spc="0" normalizeH="0" baseline="0" noProof="0" dirty="0">
                <a:ln>
                  <a:noFill/>
                </a:ln>
                <a:solidFill>
                  <a:srgbClr val="00502D"/>
                </a:solidFill>
                <a:effectLst/>
                <a:uLnTx/>
                <a:uFillTx/>
                <a:latin typeface="Segoe UI"/>
                <a:ea typeface="+mj-ea"/>
                <a:cs typeface="+mj-cs"/>
              </a:rPr>
              <a:t>Rammesætning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Børneudvalget</a:t>
            </a:r>
            <a:endParaRPr kumimoji="0" lang="da-DK" sz="4800" b="1" i="0" u="none" strike="noStrike" kern="1200" cap="none" spc="0" normalizeH="0" baseline="0" noProof="0" dirty="0">
              <a:ln>
                <a:noFill/>
              </a:ln>
              <a:solidFill>
                <a:prstClr val="black">
                  <a:lumMod val="75000"/>
                  <a:lumOff val="25000"/>
                </a:prstClr>
              </a:solidFill>
              <a:effectLst/>
              <a:uLnTx/>
              <a:uFillTx/>
              <a:latin typeface="Segoe UI"/>
              <a:ea typeface="+mj-ea"/>
              <a:cs typeface="+mj-cs"/>
            </a:endParaRPr>
          </a:p>
        </p:txBody>
      </p:sp>
      <p:sp>
        <p:nvSpPr>
          <p:cNvPr id="18" name="Pladsholder til tekst 3">
            <a:extLst>
              <a:ext uri="{FF2B5EF4-FFF2-40B4-BE49-F238E27FC236}">
                <a16:creationId xmlns:a16="http://schemas.microsoft.com/office/drawing/2014/main" id="{6F4C9CC0-EB0E-4C59-88C7-F85DE02FB207}"/>
              </a:ext>
            </a:extLst>
          </p:cNvPr>
          <p:cNvSpPr txBox="1">
            <a:spLocks/>
          </p:cNvSpPr>
          <p:nvPr/>
        </p:nvSpPr>
        <p:spPr>
          <a:xfrm>
            <a:off x="0" y="-200"/>
            <a:ext cx="322263" cy="406401"/>
          </a:xfrm>
          <a:prstGeom prst="rect">
            <a:avLst/>
          </a:prstGeom>
          <a:solidFill>
            <a:srgbClr val="00502D"/>
          </a:solidFill>
          <a:ln>
            <a:noFill/>
          </a:ln>
        </p:spPr>
        <p:txBody>
          <a:bodyPr wrap="square" lIns="36000" rIns="36000" anchor="ctr"/>
          <a:lstStyle>
            <a:lvl1pPr marL="0" indent="0" algn="ctr" defTabSz="914400" rtl="0" eaLnBrk="1" latinLnBrk="0" hangingPunct="1">
              <a:lnSpc>
                <a:spcPct val="90000"/>
              </a:lnSpc>
              <a:spcBef>
                <a:spcPts val="0"/>
              </a:spcBef>
              <a:buFont typeface="Arial" panose="020B0604020202020204" pitchFamily="34" charset="0"/>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050" b="1" i="0" u="none" strike="noStrike" kern="1200" cap="none" spc="0" normalizeH="0" baseline="0" noProof="0" dirty="0">
                <a:ln>
                  <a:noFill/>
                </a:ln>
                <a:solidFill>
                  <a:prstClr val="white"/>
                </a:solidFill>
                <a:effectLst/>
                <a:uLnTx/>
                <a:uFillTx/>
                <a:latin typeface="Segoe UI"/>
                <a:ea typeface="+mn-ea"/>
                <a:cs typeface="+mn-cs"/>
              </a:rPr>
              <a:t>B26</a:t>
            </a:r>
            <a:endParaRPr kumimoji="0" lang="da-DK" sz="1200" b="1"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2" name="Diagram 1">
            <a:extLst>
              <a:ext uri="{FF2B5EF4-FFF2-40B4-BE49-F238E27FC236}">
                <a16:creationId xmlns:a16="http://schemas.microsoft.com/office/drawing/2014/main" id="{99C6F1B6-334A-15EF-E2E3-3C4AEAFEBA80}"/>
              </a:ext>
            </a:extLst>
          </p:cNvPr>
          <p:cNvGraphicFramePr>
            <a:graphicFrameLocks/>
          </p:cNvGraphicFramePr>
          <p:nvPr/>
        </p:nvGraphicFramePr>
        <p:xfrm>
          <a:off x="10251434" y="-281590"/>
          <a:ext cx="2137570" cy="20150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775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7B2D4-E452-A225-85CE-B35C521E0421}"/>
            </a:ext>
          </a:extLst>
        </p:cNvPr>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DBA659-79BE-DBBB-07A3-5B607BC81941}"/>
              </a:ext>
            </a:extLst>
          </p:cNvPr>
          <p:cNvSpPr>
            <a:spLocks noGrp="1"/>
          </p:cNvSpPr>
          <p:nvPr>
            <p:ph type="body" sz="quarter" idx="14"/>
          </p:nvPr>
        </p:nvSpPr>
        <p:spPr/>
        <p:txBody>
          <a:bodyPr/>
          <a:lstStyle/>
          <a:p>
            <a:r>
              <a:rPr lang="da-DK" sz="1050" dirty="0"/>
              <a:t>B26</a:t>
            </a:r>
          </a:p>
        </p:txBody>
      </p:sp>
      <p:sp>
        <p:nvSpPr>
          <p:cNvPr id="8" name="Pladsholder til tekst 7">
            <a:extLst>
              <a:ext uri="{FF2B5EF4-FFF2-40B4-BE49-F238E27FC236}">
                <a16:creationId xmlns:a16="http://schemas.microsoft.com/office/drawing/2014/main" id="{5A7F9617-FF7E-E6FE-9CCB-4EDBDC0DAEE3}"/>
              </a:ext>
            </a:extLst>
          </p:cNvPr>
          <p:cNvSpPr>
            <a:spLocks noGrp="1"/>
          </p:cNvSpPr>
          <p:nvPr>
            <p:ph type="body" sz="quarter" idx="15"/>
          </p:nvPr>
        </p:nvSpPr>
        <p:spPr>
          <a:xfrm>
            <a:off x="407368" y="71030"/>
            <a:ext cx="11160744" cy="26035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UDKAST TIL EFFEKTIVISERINGER OG BESPARELSER TIL BUDGET 2026</a:t>
            </a:r>
            <a:endParaRPr kumimoji="0" lang="da-DK" sz="1000" b="1" i="0" u="none" strike="noStrike" kern="1200" cap="none" spc="0" normalizeH="0" baseline="0" noProof="0" dirty="0">
              <a:ln>
                <a:noFill/>
              </a:ln>
              <a:solidFill>
                <a:srgbClr val="00502D"/>
              </a:solidFill>
              <a:effectLst/>
              <a:uLnTx/>
              <a:uFillTx/>
              <a:latin typeface="Segoe UI"/>
              <a:ea typeface="+mn-ea"/>
              <a:cs typeface="+mn-cs"/>
            </a:endParaRPr>
          </a:p>
        </p:txBody>
      </p:sp>
      <p:sp>
        <p:nvSpPr>
          <p:cNvPr id="2" name="Titel 1">
            <a:extLst>
              <a:ext uri="{FF2B5EF4-FFF2-40B4-BE49-F238E27FC236}">
                <a16:creationId xmlns:a16="http://schemas.microsoft.com/office/drawing/2014/main" id="{64D8A396-4434-BE2E-B2C3-20E95A6A83EC}"/>
              </a:ext>
            </a:extLst>
          </p:cNvPr>
          <p:cNvSpPr>
            <a:spLocks noGrp="1"/>
          </p:cNvSpPr>
          <p:nvPr>
            <p:ph type="title"/>
          </p:nvPr>
        </p:nvSpPr>
        <p:spPr>
          <a:xfrm>
            <a:off x="407368" y="368398"/>
            <a:ext cx="10944224" cy="978729"/>
          </a:xfrm>
        </p:spPr>
        <p:txBody>
          <a:bodyPr/>
          <a:lstStyle/>
          <a:p>
            <a:r>
              <a:rPr lang="da-DK" b="1" dirty="0">
                <a:solidFill>
                  <a:srgbClr val="00502D"/>
                </a:solidFill>
                <a:latin typeface="Segoe UI"/>
              </a:rPr>
              <a:t>Ø</a:t>
            </a:r>
            <a:r>
              <a:rPr kumimoji="0" lang="da-DK" sz="3200" b="1" i="0" u="none" strike="noStrike" kern="1200" cap="none" spc="0" normalizeH="0" baseline="0" noProof="0" dirty="0" err="1">
                <a:ln>
                  <a:noFill/>
                </a:ln>
                <a:solidFill>
                  <a:srgbClr val="00502D"/>
                </a:solidFill>
                <a:effectLst/>
                <a:uLnTx/>
                <a:uFillTx/>
                <a:latin typeface="Segoe UI"/>
                <a:ea typeface="+mj-ea"/>
                <a:cs typeface="+mj-cs"/>
              </a:rPr>
              <a:t>konomiske</a:t>
            </a:r>
            <a:r>
              <a:rPr kumimoji="0" lang="da-DK" sz="3200" b="1" i="0" u="none" strike="noStrike" kern="1200" cap="none" spc="0" normalizeH="0" baseline="0" noProof="0" dirty="0">
                <a:ln>
                  <a:noFill/>
                </a:ln>
                <a:solidFill>
                  <a:srgbClr val="00502D"/>
                </a:solidFill>
                <a:effectLst/>
                <a:uLnTx/>
                <a:uFillTx/>
                <a:latin typeface="Segoe UI"/>
                <a:ea typeface="+mj-ea"/>
                <a:cs typeface="+mj-cs"/>
              </a:rPr>
              <a:t> nøgletal</a:t>
            </a:r>
            <a:br>
              <a:rPr kumimoji="0" lang="da-DK" sz="3200" b="1" i="0" u="none" strike="noStrike" kern="1200" cap="none" spc="0" normalizeH="0" baseline="0" noProof="0" dirty="0">
                <a:ln>
                  <a:noFill/>
                </a:ln>
                <a:solidFill>
                  <a:srgbClr val="00502D"/>
                </a:solidFill>
                <a:effectLst/>
                <a:uLnTx/>
                <a:uFillTx/>
                <a:latin typeface="Segoe UI"/>
                <a:ea typeface="+mj-ea"/>
                <a:cs typeface="+mj-cs"/>
              </a:rPr>
            </a:br>
            <a:r>
              <a:rPr kumimoji="0" lang="da-DK" sz="32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Børneudvalget</a:t>
            </a:r>
            <a:endParaRPr lang="da-DK" dirty="0"/>
          </a:p>
        </p:txBody>
      </p:sp>
      <p:sp>
        <p:nvSpPr>
          <p:cNvPr id="25" name="Tekstfelt 24">
            <a:extLst>
              <a:ext uri="{FF2B5EF4-FFF2-40B4-BE49-F238E27FC236}">
                <a16:creationId xmlns:a16="http://schemas.microsoft.com/office/drawing/2014/main" id="{C3AE78E5-63C3-57C8-5558-4566D3B717EB}"/>
              </a:ext>
            </a:extLst>
          </p:cNvPr>
          <p:cNvSpPr txBox="1"/>
          <p:nvPr/>
        </p:nvSpPr>
        <p:spPr>
          <a:xfrm>
            <a:off x="8580525" y="4241722"/>
            <a:ext cx="2815123" cy="1561985"/>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graphicFrame>
        <p:nvGraphicFramePr>
          <p:cNvPr id="27" name="Tabel 26">
            <a:extLst>
              <a:ext uri="{FF2B5EF4-FFF2-40B4-BE49-F238E27FC236}">
                <a16:creationId xmlns:a16="http://schemas.microsoft.com/office/drawing/2014/main" id="{6700A731-7A92-5B51-796A-FEB86EAE2B1A}"/>
              </a:ext>
            </a:extLst>
          </p:cNvPr>
          <p:cNvGraphicFramePr>
            <a:graphicFrameLocks noGrp="1"/>
          </p:cNvGraphicFramePr>
          <p:nvPr/>
        </p:nvGraphicFramePr>
        <p:xfrm>
          <a:off x="8696053" y="4829161"/>
          <a:ext cx="2543478" cy="780357"/>
        </p:xfrm>
        <a:graphic>
          <a:graphicData uri="http://schemas.openxmlformats.org/drawingml/2006/table">
            <a:tbl>
              <a:tblPr bandRow="1">
                <a:tableStyleId>{5C22544A-7EE6-4342-B048-85BDC9FD1C3A}</a:tableStyleId>
              </a:tblPr>
              <a:tblGrid>
                <a:gridCol w="1748186">
                  <a:extLst>
                    <a:ext uri="{9D8B030D-6E8A-4147-A177-3AD203B41FA5}">
                      <a16:colId xmlns:a16="http://schemas.microsoft.com/office/drawing/2014/main" val="2623217544"/>
                    </a:ext>
                  </a:extLst>
                </a:gridCol>
                <a:gridCol w="795292">
                  <a:extLst>
                    <a:ext uri="{9D8B030D-6E8A-4147-A177-3AD203B41FA5}">
                      <a16:colId xmlns:a16="http://schemas.microsoft.com/office/drawing/2014/main" val="255068414"/>
                    </a:ext>
                  </a:extLst>
                </a:gridCol>
              </a:tblGrid>
              <a:tr h="271087">
                <a:tc>
                  <a:txBody>
                    <a:bodyPr/>
                    <a:lstStyle/>
                    <a:p>
                      <a:pPr algn="l" fontAlgn="b"/>
                      <a:r>
                        <a:rPr lang="da-DK" sz="1100" b="0" i="0" u="none" strike="noStrike" dirty="0">
                          <a:solidFill>
                            <a:srgbClr val="000000"/>
                          </a:solidFill>
                          <a:effectLst/>
                          <a:latin typeface="+mj-lt"/>
                        </a:rPr>
                        <a:t>  Familiebehandling mv.</a:t>
                      </a:r>
                    </a:p>
                  </a:txBody>
                  <a:tcPr marL="6350" marR="6350" marT="6350" marB="0" anchor="ctr"/>
                </a:tc>
                <a:tc>
                  <a:txBody>
                    <a:bodyPr/>
                    <a:lstStyle/>
                    <a:p>
                      <a:pPr algn="r" fontAlgn="b"/>
                      <a:r>
                        <a:rPr lang="da-DK" sz="1100" b="0" i="0" u="none" strike="noStrike" dirty="0">
                          <a:solidFill>
                            <a:srgbClr val="000000"/>
                          </a:solidFill>
                          <a:effectLst/>
                          <a:latin typeface="+mj-lt"/>
                        </a:rPr>
                        <a:t>4 mio. kr.</a:t>
                      </a:r>
                    </a:p>
                  </a:txBody>
                  <a:tcPr marL="6350" marR="6350" marT="6350" marB="0" anchor="ctr"/>
                </a:tc>
                <a:extLst>
                  <a:ext uri="{0D108BD9-81ED-4DB2-BD59-A6C34878D82A}">
                    <a16:rowId xmlns:a16="http://schemas.microsoft.com/office/drawing/2014/main" val="134566609"/>
                  </a:ext>
                </a:extLst>
              </a:tr>
              <a:tr h="50288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a-DK" sz="1100" b="0" i="0" u="none" strike="noStrike" kern="1200" dirty="0">
                          <a:solidFill>
                            <a:srgbClr val="000000"/>
                          </a:solidFill>
                          <a:effectLst/>
                          <a:latin typeface="+mj-lt"/>
                          <a:ea typeface="+mn-ea"/>
                          <a:cs typeface="+mn-cs"/>
                        </a:rPr>
                        <a:t>Åbent Tilbud for Mental Sundhed</a:t>
                      </a:r>
                    </a:p>
                    <a:p>
                      <a:pPr algn="l" fontAlgn="b"/>
                      <a:endParaRPr lang="da-DK" sz="1100" b="0" i="0" u="none" strike="noStrike" dirty="0">
                        <a:solidFill>
                          <a:srgbClr val="000000"/>
                        </a:solidFill>
                        <a:effectLst/>
                        <a:latin typeface="+mj-lt"/>
                      </a:endParaRPr>
                    </a:p>
                  </a:txBody>
                  <a:tcPr marL="6350" marR="6350" marT="6350" marB="0" anchor="ctr"/>
                </a:tc>
                <a:tc>
                  <a:txBody>
                    <a:bodyPr/>
                    <a:lstStyle/>
                    <a:p>
                      <a:pPr algn="r" fontAlgn="b"/>
                      <a:r>
                        <a:rPr lang="da-DK" sz="1100" b="0" i="0" u="none" strike="noStrike" dirty="0">
                          <a:solidFill>
                            <a:srgbClr val="000000"/>
                          </a:solidFill>
                          <a:effectLst/>
                          <a:latin typeface="+mj-lt"/>
                        </a:rPr>
                        <a:t>4 mio. kr. </a:t>
                      </a:r>
                    </a:p>
                  </a:txBody>
                  <a:tcPr marL="6350" marR="6350" marT="6350" marB="0" anchor="ctr"/>
                </a:tc>
                <a:extLst>
                  <a:ext uri="{0D108BD9-81ED-4DB2-BD59-A6C34878D82A}">
                    <a16:rowId xmlns:a16="http://schemas.microsoft.com/office/drawing/2014/main" val="928790750"/>
                  </a:ext>
                </a:extLst>
              </a:tr>
            </a:tbl>
          </a:graphicData>
        </a:graphic>
      </p:graphicFrame>
      <p:sp>
        <p:nvSpPr>
          <p:cNvPr id="28" name="Tekstfelt 27">
            <a:extLst>
              <a:ext uri="{FF2B5EF4-FFF2-40B4-BE49-F238E27FC236}">
                <a16:creationId xmlns:a16="http://schemas.microsoft.com/office/drawing/2014/main" id="{B1438031-8E1B-8FFD-2458-E4C9516A24E2}"/>
              </a:ext>
            </a:extLst>
          </p:cNvPr>
          <p:cNvSpPr txBox="1"/>
          <p:nvPr/>
        </p:nvSpPr>
        <p:spPr>
          <a:xfrm>
            <a:off x="5292263" y="1592895"/>
            <a:ext cx="3048850" cy="1753637"/>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29" name="Tekstfelt 28">
            <a:extLst>
              <a:ext uri="{FF2B5EF4-FFF2-40B4-BE49-F238E27FC236}">
                <a16:creationId xmlns:a16="http://schemas.microsoft.com/office/drawing/2014/main" id="{AC288637-76D3-8017-3AC7-67A4DA89A9CA}"/>
              </a:ext>
            </a:extLst>
          </p:cNvPr>
          <p:cNvSpPr txBox="1"/>
          <p:nvPr/>
        </p:nvSpPr>
        <p:spPr>
          <a:xfrm>
            <a:off x="5409967" y="1785797"/>
            <a:ext cx="1875047" cy="311945"/>
          </a:xfrm>
          <a:prstGeom prst="rect">
            <a:avLst/>
          </a:prstGeom>
          <a:solidFill>
            <a:srgbClr val="5D2C04"/>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Dagtilbud</a:t>
            </a:r>
          </a:p>
        </p:txBody>
      </p:sp>
      <p:graphicFrame>
        <p:nvGraphicFramePr>
          <p:cNvPr id="30" name="Tabel 29">
            <a:extLst>
              <a:ext uri="{FF2B5EF4-FFF2-40B4-BE49-F238E27FC236}">
                <a16:creationId xmlns:a16="http://schemas.microsoft.com/office/drawing/2014/main" id="{500BC936-B63A-7DF2-3292-C02D065FC222}"/>
              </a:ext>
            </a:extLst>
          </p:cNvPr>
          <p:cNvGraphicFramePr>
            <a:graphicFrameLocks noGrp="1"/>
          </p:cNvGraphicFramePr>
          <p:nvPr/>
        </p:nvGraphicFramePr>
        <p:xfrm>
          <a:off x="5478060" y="2228269"/>
          <a:ext cx="2634717" cy="90323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280800">
                <a:tc>
                  <a:txBody>
                    <a:bodyPr/>
                    <a:lstStyle/>
                    <a:p>
                      <a:pPr algn="l" fontAlgn="b"/>
                      <a:r>
                        <a:rPr lang="da-DK" sz="1100" b="0" i="0" u="none" strike="noStrike" dirty="0">
                          <a:solidFill>
                            <a:srgbClr val="000000"/>
                          </a:solidFill>
                          <a:effectLst/>
                          <a:latin typeface="+mj-lt"/>
                        </a:rPr>
                        <a:t>Dagtilbud</a:t>
                      </a:r>
                    </a:p>
                  </a:txBody>
                  <a:tcPr marL="6350" marR="6350" marT="6350" marB="0" anchor="ctr"/>
                </a:tc>
                <a:tc>
                  <a:txBody>
                    <a:bodyPr/>
                    <a:lstStyle/>
                    <a:p>
                      <a:pPr algn="r" fontAlgn="b"/>
                      <a:r>
                        <a:rPr lang="da-DK" sz="1100" b="0" i="0" u="none" strike="noStrike" dirty="0">
                          <a:solidFill>
                            <a:srgbClr val="000000"/>
                          </a:solidFill>
                          <a:effectLst/>
                          <a:latin typeface="+mj-lt"/>
                        </a:rPr>
                        <a:t>522 mio. kr.</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Magnoliahuset</a:t>
                      </a:r>
                    </a:p>
                  </a:txBody>
                  <a:tcPr marL="6350" marR="6350" marT="6350" marB="0" anchor="ctr"/>
                </a:tc>
                <a:tc>
                  <a:txBody>
                    <a:bodyPr/>
                    <a:lstStyle/>
                    <a:p>
                      <a:pPr algn="r" fontAlgn="b"/>
                      <a:r>
                        <a:rPr lang="da-DK" sz="1100" b="0" i="0" u="none" strike="noStrike" dirty="0">
                          <a:solidFill>
                            <a:srgbClr val="000000"/>
                          </a:solidFill>
                          <a:effectLst/>
                          <a:latin typeface="+mj-lt"/>
                        </a:rPr>
                        <a:t>16 mio. kr.</a:t>
                      </a:r>
                    </a:p>
                  </a:txBody>
                  <a:tcPr marL="6350" marR="6350" marT="6350" marB="0" anchor="ctr"/>
                </a:tc>
                <a:extLst>
                  <a:ext uri="{0D108BD9-81ED-4DB2-BD59-A6C34878D82A}">
                    <a16:rowId xmlns:a16="http://schemas.microsoft.com/office/drawing/2014/main" val="2910544402"/>
                  </a:ext>
                </a:extLst>
              </a:tr>
              <a:tr h="280800">
                <a:tc>
                  <a:txBody>
                    <a:bodyPr/>
                    <a:lstStyle/>
                    <a:p>
                      <a:pPr algn="l" fontAlgn="b"/>
                      <a:r>
                        <a:rPr lang="da-DK" sz="1100" b="0" i="0" u="none" strike="noStrike" dirty="0">
                          <a:solidFill>
                            <a:srgbClr val="000000"/>
                          </a:solidFill>
                          <a:effectLst/>
                          <a:latin typeface="+mj-lt"/>
                        </a:rPr>
                        <a:t>Tilskud til puljeordninger og private institutioner </a:t>
                      </a:r>
                    </a:p>
                  </a:txBody>
                  <a:tcPr marL="6350" marR="6350" marT="6350" marB="0" anchor="ctr"/>
                </a:tc>
                <a:tc>
                  <a:txBody>
                    <a:bodyPr/>
                    <a:lstStyle/>
                    <a:p>
                      <a:pPr algn="r" fontAlgn="b"/>
                      <a:r>
                        <a:rPr lang="da-DK" sz="1100" b="0" i="0" u="none" strike="noStrike" dirty="0">
                          <a:solidFill>
                            <a:srgbClr val="000000"/>
                          </a:solidFill>
                          <a:effectLst/>
                          <a:latin typeface="+mj-lt"/>
                        </a:rPr>
                        <a:t>51 mio. kr.</a:t>
                      </a:r>
                    </a:p>
                  </a:txBody>
                  <a:tcPr marL="6350" marR="6350" marT="6350" marB="0" anchor="ctr"/>
                </a:tc>
                <a:extLst>
                  <a:ext uri="{0D108BD9-81ED-4DB2-BD59-A6C34878D82A}">
                    <a16:rowId xmlns:a16="http://schemas.microsoft.com/office/drawing/2014/main" val="3896561068"/>
                  </a:ext>
                </a:extLst>
              </a:tr>
            </a:tbl>
          </a:graphicData>
        </a:graphic>
      </p:graphicFrame>
      <p:sp>
        <p:nvSpPr>
          <p:cNvPr id="34" name="Tekstfelt 33">
            <a:extLst>
              <a:ext uri="{FF2B5EF4-FFF2-40B4-BE49-F238E27FC236}">
                <a16:creationId xmlns:a16="http://schemas.microsoft.com/office/drawing/2014/main" id="{8AD65EEB-CE42-9092-24EE-42E1C873AA75}"/>
              </a:ext>
            </a:extLst>
          </p:cNvPr>
          <p:cNvSpPr txBox="1"/>
          <p:nvPr/>
        </p:nvSpPr>
        <p:spPr>
          <a:xfrm>
            <a:off x="8532386" y="1594532"/>
            <a:ext cx="2863262" cy="2346252"/>
          </a:xfrm>
          <a:prstGeom prst="rect">
            <a:avLst/>
          </a:prstGeom>
          <a:solidFill>
            <a:schemeClr val="bg2"/>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35" name="Tekstfelt 34">
            <a:extLst>
              <a:ext uri="{FF2B5EF4-FFF2-40B4-BE49-F238E27FC236}">
                <a16:creationId xmlns:a16="http://schemas.microsoft.com/office/drawing/2014/main" id="{99691D97-EEE3-F7D4-9A69-26708E9F10B4}"/>
              </a:ext>
            </a:extLst>
          </p:cNvPr>
          <p:cNvSpPr txBox="1"/>
          <p:nvPr/>
        </p:nvSpPr>
        <p:spPr>
          <a:xfrm>
            <a:off x="8704064" y="1676244"/>
            <a:ext cx="1875047" cy="555601"/>
          </a:xfrm>
          <a:prstGeom prst="rect">
            <a:avLst/>
          </a:prstGeom>
          <a:solidFill>
            <a:schemeClr val="accent1"/>
          </a:solidFill>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Børn, unge og familie i udsatte positioner</a:t>
            </a:r>
          </a:p>
        </p:txBody>
      </p:sp>
      <p:graphicFrame>
        <p:nvGraphicFramePr>
          <p:cNvPr id="36" name="Tabel 35">
            <a:extLst>
              <a:ext uri="{FF2B5EF4-FFF2-40B4-BE49-F238E27FC236}">
                <a16:creationId xmlns:a16="http://schemas.microsoft.com/office/drawing/2014/main" id="{CBABCA71-66E4-16A9-9B92-877458866B4A}"/>
              </a:ext>
            </a:extLst>
          </p:cNvPr>
          <p:cNvGraphicFramePr>
            <a:graphicFrameLocks noGrp="1"/>
          </p:cNvGraphicFramePr>
          <p:nvPr/>
        </p:nvGraphicFramePr>
        <p:xfrm>
          <a:off x="8663350" y="2328610"/>
          <a:ext cx="2634717" cy="1358020"/>
        </p:xfrm>
        <a:graphic>
          <a:graphicData uri="http://schemas.openxmlformats.org/drawingml/2006/table">
            <a:tbl>
              <a:tblPr bandRow="1">
                <a:tableStyleId>{5C22544A-7EE6-4342-B048-85BDC9FD1C3A}</a:tableStyleId>
              </a:tblPr>
              <a:tblGrid>
                <a:gridCol w="1810896">
                  <a:extLst>
                    <a:ext uri="{9D8B030D-6E8A-4147-A177-3AD203B41FA5}">
                      <a16:colId xmlns:a16="http://schemas.microsoft.com/office/drawing/2014/main" val="2623217544"/>
                    </a:ext>
                  </a:extLst>
                </a:gridCol>
                <a:gridCol w="823821">
                  <a:extLst>
                    <a:ext uri="{9D8B030D-6E8A-4147-A177-3AD203B41FA5}">
                      <a16:colId xmlns:a16="http://schemas.microsoft.com/office/drawing/2014/main" val="255068414"/>
                    </a:ext>
                  </a:extLst>
                </a:gridCol>
              </a:tblGrid>
              <a:tr h="44090">
                <a:tc>
                  <a:txBody>
                    <a:bodyPr/>
                    <a:lstStyle/>
                    <a:p>
                      <a:pPr algn="l" fontAlgn="b"/>
                      <a:r>
                        <a:rPr lang="da-DK" sz="1100" b="0" i="0" u="none" strike="noStrike" dirty="0">
                          <a:solidFill>
                            <a:srgbClr val="000000"/>
                          </a:solidFill>
                          <a:effectLst/>
                          <a:latin typeface="+mj-lt"/>
                        </a:rPr>
                        <a:t>Opholdssteder</a:t>
                      </a:r>
                    </a:p>
                  </a:txBody>
                  <a:tcPr marL="6350" marR="6350" marT="6350" marB="0" anchor="ctr"/>
                </a:tc>
                <a:tc>
                  <a:txBody>
                    <a:bodyPr/>
                    <a:lstStyle/>
                    <a:p>
                      <a:pPr algn="r" fontAlgn="b"/>
                      <a:r>
                        <a:rPr lang="da-DK" sz="1100" b="0" i="0" u="none" strike="noStrike" dirty="0">
                          <a:solidFill>
                            <a:srgbClr val="000000"/>
                          </a:solidFill>
                          <a:effectLst/>
                          <a:latin typeface="+mj-lt"/>
                        </a:rPr>
                        <a:t>26 mio. kr. </a:t>
                      </a:r>
                    </a:p>
                  </a:txBody>
                  <a:tcPr marL="6350" marR="6350" marT="6350" marB="0" anchor="ctr"/>
                </a:tc>
                <a:extLst>
                  <a:ext uri="{0D108BD9-81ED-4DB2-BD59-A6C34878D82A}">
                    <a16:rowId xmlns:a16="http://schemas.microsoft.com/office/drawing/2014/main" val="134566609"/>
                  </a:ext>
                </a:extLst>
              </a:tr>
              <a:tr h="280800">
                <a:tc>
                  <a:txBody>
                    <a:bodyPr/>
                    <a:lstStyle/>
                    <a:p>
                      <a:pPr algn="l" fontAlgn="b"/>
                      <a:r>
                        <a:rPr lang="da-DK" sz="1100" b="0" i="0" u="none" strike="noStrike" dirty="0">
                          <a:solidFill>
                            <a:srgbClr val="000000"/>
                          </a:solidFill>
                          <a:effectLst/>
                          <a:latin typeface="+mj-lt"/>
                        </a:rPr>
                        <a:t>Forebyggende foranstaltninger</a:t>
                      </a:r>
                    </a:p>
                  </a:txBody>
                  <a:tcPr marL="6350" marR="6350" marT="6350" marB="0" anchor="ctr"/>
                </a:tc>
                <a:tc>
                  <a:txBody>
                    <a:bodyPr/>
                    <a:lstStyle/>
                    <a:p>
                      <a:pPr algn="r" fontAlgn="b"/>
                      <a:r>
                        <a:rPr lang="da-DK" sz="1100" b="0" i="0" u="none" strike="noStrike" dirty="0">
                          <a:solidFill>
                            <a:srgbClr val="000000"/>
                          </a:solidFill>
                          <a:effectLst/>
                          <a:latin typeface="+mj-lt"/>
                        </a:rPr>
                        <a:t>97 mio. kr.</a:t>
                      </a:r>
                    </a:p>
                  </a:txBody>
                  <a:tcPr marL="6350" marR="6350" marT="6350" marB="0" anchor="ctr"/>
                </a:tc>
                <a:extLst>
                  <a:ext uri="{0D108BD9-81ED-4DB2-BD59-A6C34878D82A}">
                    <a16:rowId xmlns:a16="http://schemas.microsoft.com/office/drawing/2014/main" val="2910544402"/>
                  </a:ext>
                </a:extLst>
              </a:tr>
              <a:tr h="280800">
                <a:tc>
                  <a:txBody>
                    <a:bodyPr/>
                    <a:lstStyle/>
                    <a:p>
                      <a:pPr algn="l" fontAlgn="b"/>
                      <a:r>
                        <a:rPr lang="da-DK" sz="1100" b="0" i="0" u="none" strike="noStrike" dirty="0">
                          <a:solidFill>
                            <a:srgbClr val="000000"/>
                          </a:solidFill>
                          <a:effectLst/>
                          <a:latin typeface="+mj-lt"/>
                        </a:rPr>
                        <a:t>Døgninstitutioner</a:t>
                      </a:r>
                    </a:p>
                  </a:txBody>
                  <a:tcPr marL="6350" marR="6350" marT="6350" marB="0" anchor="ctr"/>
                </a:tc>
                <a:tc>
                  <a:txBody>
                    <a:bodyPr/>
                    <a:lstStyle/>
                    <a:p>
                      <a:pPr algn="r" fontAlgn="b"/>
                      <a:r>
                        <a:rPr lang="da-DK" sz="1100" b="0" i="0" u="none" strike="noStrike" dirty="0">
                          <a:solidFill>
                            <a:srgbClr val="000000"/>
                          </a:solidFill>
                          <a:effectLst/>
                          <a:latin typeface="+mj-lt"/>
                        </a:rPr>
                        <a:t>44 mio. kr.</a:t>
                      </a:r>
                    </a:p>
                  </a:txBody>
                  <a:tcPr marL="6350" marR="6350" marT="6350" marB="0" anchor="ctr"/>
                </a:tc>
                <a:extLst>
                  <a:ext uri="{0D108BD9-81ED-4DB2-BD59-A6C34878D82A}">
                    <a16:rowId xmlns:a16="http://schemas.microsoft.com/office/drawing/2014/main" val="785894668"/>
                  </a:ext>
                </a:extLst>
              </a:tr>
              <a:tr h="280800">
                <a:tc>
                  <a:txBody>
                    <a:bodyPr/>
                    <a:lstStyle/>
                    <a:p>
                      <a:pPr algn="l" fontAlgn="b"/>
                      <a:r>
                        <a:rPr lang="da-DK" sz="1100" b="0" i="0" u="none" strike="noStrike" dirty="0">
                          <a:solidFill>
                            <a:srgbClr val="000000"/>
                          </a:solidFill>
                          <a:effectLst/>
                          <a:latin typeface="+mj-lt"/>
                        </a:rPr>
                        <a:t>Sikrede institutioner</a:t>
                      </a:r>
                    </a:p>
                  </a:txBody>
                  <a:tcPr marL="6350" marR="6350" marT="6350" marB="0" anchor="ctr"/>
                </a:tc>
                <a:tc>
                  <a:txBody>
                    <a:bodyPr/>
                    <a:lstStyle/>
                    <a:p>
                      <a:pPr algn="r" fontAlgn="b"/>
                      <a:r>
                        <a:rPr lang="da-DK" sz="1100" b="0" i="0" u="none" strike="noStrike" dirty="0">
                          <a:solidFill>
                            <a:srgbClr val="000000"/>
                          </a:solidFill>
                          <a:effectLst/>
                          <a:latin typeface="+mj-lt"/>
                        </a:rPr>
                        <a:t>13 mio. kr.</a:t>
                      </a:r>
                    </a:p>
                  </a:txBody>
                  <a:tcPr marL="6350" marR="6350" marT="6350" marB="0" anchor="ctr"/>
                </a:tc>
                <a:extLst>
                  <a:ext uri="{0D108BD9-81ED-4DB2-BD59-A6C34878D82A}">
                    <a16:rowId xmlns:a16="http://schemas.microsoft.com/office/drawing/2014/main" val="57562948"/>
                  </a:ext>
                </a:extLst>
              </a:tr>
              <a:tr h="280800">
                <a:tc>
                  <a:txBody>
                    <a:bodyPr/>
                    <a:lstStyle/>
                    <a:p>
                      <a:pPr algn="l" fontAlgn="b"/>
                      <a:r>
                        <a:rPr lang="da-DK" sz="1100" b="0" i="0" u="none" strike="noStrike" dirty="0">
                          <a:solidFill>
                            <a:srgbClr val="000000"/>
                          </a:solidFill>
                          <a:effectLst/>
                          <a:latin typeface="+mj-lt"/>
                        </a:rPr>
                        <a:t>Plejefamilier</a:t>
                      </a:r>
                    </a:p>
                  </a:txBody>
                  <a:tcPr marL="6350" marR="6350" marT="6350" marB="0" anchor="ctr"/>
                </a:tc>
                <a:tc>
                  <a:txBody>
                    <a:bodyPr/>
                    <a:lstStyle/>
                    <a:p>
                      <a:pPr algn="r" fontAlgn="b"/>
                      <a:r>
                        <a:rPr lang="da-DK" sz="1100" b="0" i="0" u="none" strike="noStrike" dirty="0">
                          <a:solidFill>
                            <a:srgbClr val="000000"/>
                          </a:solidFill>
                          <a:effectLst/>
                          <a:latin typeface="+mj-lt"/>
                        </a:rPr>
                        <a:t>33 mio. kr. </a:t>
                      </a:r>
                    </a:p>
                  </a:txBody>
                  <a:tcPr marL="6350" marR="6350" marT="6350" marB="0" anchor="ctr"/>
                </a:tc>
                <a:extLst>
                  <a:ext uri="{0D108BD9-81ED-4DB2-BD59-A6C34878D82A}">
                    <a16:rowId xmlns:a16="http://schemas.microsoft.com/office/drawing/2014/main" val="360636083"/>
                  </a:ext>
                </a:extLst>
              </a:tr>
            </a:tbl>
          </a:graphicData>
        </a:graphic>
      </p:graphicFrame>
      <p:sp>
        <p:nvSpPr>
          <p:cNvPr id="38" name="Tekstfelt 37">
            <a:extLst>
              <a:ext uri="{FF2B5EF4-FFF2-40B4-BE49-F238E27FC236}">
                <a16:creationId xmlns:a16="http://schemas.microsoft.com/office/drawing/2014/main" id="{682B7A19-6033-A73B-4F97-95BBAE067F81}"/>
              </a:ext>
            </a:extLst>
          </p:cNvPr>
          <p:cNvSpPr txBox="1"/>
          <p:nvPr/>
        </p:nvSpPr>
        <p:spPr>
          <a:xfrm>
            <a:off x="8903952" y="4381322"/>
            <a:ext cx="1875047" cy="311945"/>
          </a:xfrm>
          <a:prstGeom prst="rect">
            <a:avLst/>
          </a:prstGeom>
          <a:solidFill>
            <a:schemeClr val="bg2">
              <a:lumMod val="75000"/>
            </a:schemeClr>
          </a:solidFill>
          <a:ln>
            <a:solidFill>
              <a:schemeClr val="bg2">
                <a:lumMod val="50000"/>
              </a:schemeClr>
            </a:solidFill>
          </a:ln>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Segoe UI" panose="020B0502040204020203" pitchFamily="34" charset="0"/>
                <a:ea typeface="Ebrima" panose="02000000000000000000" pitchFamily="2" charset="0"/>
                <a:cs typeface="Segoe UI" panose="020B0502040204020203" pitchFamily="34" charset="0"/>
              </a:rPr>
              <a:t>Fællesrådgivning</a:t>
            </a:r>
          </a:p>
        </p:txBody>
      </p:sp>
      <p:sp>
        <p:nvSpPr>
          <p:cNvPr id="3" name="Tekstfelt 2">
            <a:extLst>
              <a:ext uri="{FF2B5EF4-FFF2-40B4-BE49-F238E27FC236}">
                <a16:creationId xmlns:a16="http://schemas.microsoft.com/office/drawing/2014/main" id="{2A3E5A0D-237E-782B-CCE6-771EC6514E53}"/>
              </a:ext>
            </a:extLst>
          </p:cNvPr>
          <p:cNvSpPr txBox="1"/>
          <p:nvPr/>
        </p:nvSpPr>
        <p:spPr>
          <a:xfrm>
            <a:off x="309859" y="1228173"/>
            <a:ext cx="1766702" cy="799258"/>
          </a:xfrm>
          <a:prstGeom prst="rect">
            <a:avLst/>
          </a:prstGeom>
          <a:noFill/>
        </p:spPr>
        <p:txBody>
          <a:bodyPr wrap="non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BUDGETFORSLAG 2026</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I MIO. KR.</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PCT.</a:t>
            </a:r>
          </a:p>
        </p:txBody>
      </p:sp>
      <p:sp>
        <p:nvSpPr>
          <p:cNvPr id="5" name="Tekstfelt 4">
            <a:extLst>
              <a:ext uri="{FF2B5EF4-FFF2-40B4-BE49-F238E27FC236}">
                <a16:creationId xmlns:a16="http://schemas.microsoft.com/office/drawing/2014/main" id="{65D6A9C0-1DEF-698C-BD0E-FBCCAB223674}"/>
              </a:ext>
            </a:extLst>
          </p:cNvPr>
          <p:cNvSpPr txBox="1"/>
          <p:nvPr/>
        </p:nvSpPr>
        <p:spPr>
          <a:xfrm>
            <a:off x="5474993" y="1072200"/>
            <a:ext cx="2292872" cy="311945"/>
          </a:xfrm>
          <a:prstGeom prst="rect">
            <a:avLst/>
          </a:prstGeom>
          <a:noFill/>
        </p:spPr>
        <p:txBody>
          <a:bodyPr wrap="non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STØRSTE POSTER I BUDGETTET</a:t>
            </a:r>
          </a:p>
        </p:txBody>
      </p:sp>
      <p:graphicFrame>
        <p:nvGraphicFramePr>
          <p:cNvPr id="40" name="Diagram 39">
            <a:extLst>
              <a:ext uri="{FF2B5EF4-FFF2-40B4-BE49-F238E27FC236}">
                <a16:creationId xmlns:a16="http://schemas.microsoft.com/office/drawing/2014/main" id="{F8DE1D58-34FD-42C9-BF27-7CAC44C165BC}"/>
              </a:ext>
            </a:extLst>
          </p:cNvPr>
          <p:cNvGraphicFramePr>
            <a:graphicFrameLocks/>
          </p:cNvGraphicFramePr>
          <p:nvPr/>
        </p:nvGraphicFramePr>
        <p:xfrm>
          <a:off x="-598702" y="1412810"/>
          <a:ext cx="5976186" cy="5374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4822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5F87B77-4337-C0D5-0F44-0FF5018ED0C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Børneudvalget:</a:t>
            </a:r>
          </a:p>
        </p:txBody>
      </p:sp>
      <p:pic>
        <p:nvPicPr>
          <p:cNvPr id="9" name="Pladsholder til indhold 8" descr="Et billede, der indeholder tekst, skærmbillede, Font/skrifttype, nummer/tal&#10;&#10;Indhold genereret af kunstig intelligens kan være forkert.">
            <a:extLst>
              <a:ext uri="{FF2B5EF4-FFF2-40B4-BE49-F238E27FC236}">
                <a16:creationId xmlns:a16="http://schemas.microsoft.com/office/drawing/2014/main" id="{BC5B788A-6131-4519-613E-C2ADE614BB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1745839"/>
            <a:ext cx="10905066" cy="4252974"/>
          </a:xfrm>
          <a:prstGeom prst="rect">
            <a:avLst/>
          </a:prstGeom>
        </p:spPr>
      </p:pic>
    </p:spTree>
    <p:extLst>
      <p:ext uri="{BB962C8B-B14F-4D97-AF65-F5344CB8AC3E}">
        <p14:creationId xmlns:p14="http://schemas.microsoft.com/office/powerpoint/2010/main" val="4147636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65AC0F-3AD3-83DA-5736-A15464E4E1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C08D5D-5C16-CA66-2523-893F5CA7791D}"/>
              </a:ext>
            </a:extLst>
          </p:cNvPr>
          <p:cNvSpPr>
            <a:spLocks noGrp="1"/>
          </p:cNvSpPr>
          <p:nvPr>
            <p:ph type="title"/>
          </p:nvPr>
        </p:nvSpPr>
        <p:spPr>
          <a:xfrm>
            <a:off x="761999" y="1141712"/>
            <a:ext cx="7923815" cy="1129537"/>
          </a:xfrm>
        </p:spPr>
        <p:txBody>
          <a:bodyPr vert="horz" lIns="91440" tIns="45720" rIns="91440" bIns="45720" rtlCol="0" anchor="t">
            <a:normAutofit/>
          </a:bodyPr>
          <a:lstStyle/>
          <a:p>
            <a:r>
              <a:rPr lang="en-US" sz="4000" kern="1200">
                <a:solidFill>
                  <a:schemeClr val="tx1"/>
                </a:solidFill>
                <a:latin typeface="+mj-lt"/>
                <a:ea typeface="+mj-ea"/>
                <a:cs typeface="+mj-cs"/>
              </a:rPr>
              <a:t>Tværgående:</a:t>
            </a:r>
          </a:p>
        </p:txBody>
      </p:sp>
      <p:cxnSp>
        <p:nvCxnSpPr>
          <p:cNvPr id="20" name="Straight Connector 19">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ladsholder til indhold 5" descr="Et billede, der indeholder tekst, skærmbillede, linje/række, Font/skrifttype&#10;&#10;Indhold genereret af kunstig intelligens kan være forkert.">
            <a:extLst>
              <a:ext uri="{FF2B5EF4-FFF2-40B4-BE49-F238E27FC236}">
                <a16:creationId xmlns:a16="http://schemas.microsoft.com/office/drawing/2014/main" id="{72900A9C-9B68-36CB-8E23-288F4B5736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5139" y="3416884"/>
            <a:ext cx="10478721" cy="1362233"/>
          </a:xfrm>
          <a:prstGeom prst="rect">
            <a:avLst/>
          </a:prstGeom>
        </p:spPr>
      </p:pic>
      <p:cxnSp>
        <p:nvCxnSpPr>
          <p:cNvPr id="22" name="Straight Connector 21">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16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3515A8-6F91-80B3-AAF8-8332E5C00E43}"/>
              </a:ext>
            </a:extLst>
          </p:cNvPr>
          <p:cNvSpPr>
            <a:spLocks noGrp="1"/>
          </p:cNvSpPr>
          <p:nvPr>
            <p:ph type="title"/>
          </p:nvPr>
        </p:nvSpPr>
        <p:spPr>
          <a:xfrm>
            <a:off x="612649" y="548638"/>
            <a:ext cx="3493008" cy="5788152"/>
          </a:xfrm>
        </p:spPr>
        <p:txBody>
          <a:bodyPr anchor="ctr">
            <a:normAutofit/>
          </a:bodyPr>
          <a:lstStyle/>
          <a:p>
            <a:r>
              <a:rPr lang="da-DK" sz="4000" b="1"/>
              <a:t>Budget 2026 på Frederiksberg</a:t>
            </a:r>
          </a:p>
        </p:txBody>
      </p:sp>
      <p:graphicFrame>
        <p:nvGraphicFramePr>
          <p:cNvPr id="5" name="Pladsholder til indhold 2">
            <a:extLst>
              <a:ext uri="{FF2B5EF4-FFF2-40B4-BE49-F238E27FC236}">
                <a16:creationId xmlns:a16="http://schemas.microsoft.com/office/drawing/2014/main" id="{AA58BB79-28DF-9496-B1AC-1552968F61A0}"/>
              </a:ext>
            </a:extLst>
          </p:cNvPr>
          <p:cNvGraphicFramePr>
            <a:graphicFrameLocks noGrp="1"/>
          </p:cNvGraphicFramePr>
          <p:nvPr>
            <p:ph idx="1"/>
            <p:extLst>
              <p:ext uri="{D42A27DB-BD31-4B8C-83A1-F6EECF244321}">
                <p14:modId xmlns:p14="http://schemas.microsoft.com/office/powerpoint/2010/main" val="2704133498"/>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3538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CCCF782D-2AE6-A72B-3DA2-DF47AF909F96}"/>
              </a:ext>
            </a:extLst>
          </p:cNvPr>
          <p:cNvSpPr>
            <a:spLocks noGrp="1"/>
          </p:cNvSpPr>
          <p:nvPr>
            <p:ph type="title"/>
          </p:nvPr>
        </p:nvSpPr>
        <p:spPr>
          <a:xfrm>
            <a:off x="614679" y="548639"/>
            <a:ext cx="3977640" cy="5719640"/>
          </a:xfrm>
        </p:spPr>
        <p:txBody>
          <a:bodyPr anchor="t">
            <a:normAutofit/>
          </a:bodyPr>
          <a:lstStyle/>
          <a:p>
            <a:r>
              <a:rPr lang="da-DK" b="1" dirty="0"/>
              <a:t>Budget 2026 på Frederiksberg</a:t>
            </a:r>
          </a:p>
        </p:txBody>
      </p:sp>
      <p:sp>
        <p:nvSpPr>
          <p:cNvPr id="3" name="Pladsholder til indhold 2">
            <a:extLst>
              <a:ext uri="{FF2B5EF4-FFF2-40B4-BE49-F238E27FC236}">
                <a16:creationId xmlns:a16="http://schemas.microsoft.com/office/drawing/2014/main" id="{6B4410B1-1C86-D8AC-3951-BC86AFE5AD07}"/>
              </a:ext>
            </a:extLst>
          </p:cNvPr>
          <p:cNvSpPr>
            <a:spLocks noGrp="1"/>
          </p:cNvSpPr>
          <p:nvPr>
            <p:ph idx="1"/>
          </p:nvPr>
        </p:nvSpPr>
        <p:spPr>
          <a:xfrm>
            <a:off x="5387542" y="548639"/>
            <a:ext cx="6189780" cy="5861304"/>
          </a:xfrm>
        </p:spPr>
        <p:txBody>
          <a:bodyPr anchor="t">
            <a:normAutofit/>
          </a:bodyPr>
          <a:lstStyle/>
          <a:p>
            <a:r>
              <a:rPr lang="da-DK" dirty="0"/>
              <a:t>Vi laver opsamling i fællesskab. Hver gruppe fortæller hvilket spareforslag de har kigget på og hvad de har talt om </a:t>
            </a:r>
          </a:p>
        </p:txBody>
      </p:sp>
    </p:spTree>
    <p:extLst>
      <p:ext uri="{BB962C8B-B14F-4D97-AF65-F5344CB8AC3E}">
        <p14:creationId xmlns:p14="http://schemas.microsoft.com/office/powerpoint/2010/main" val="408754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D47F8E-D9BA-E824-0DD0-B774C60528F6}"/>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60E8B89-EB1E-E068-246E-56385DE23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5473CD5D-C81A-BA09-F2AE-D4C2E6CA4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3EED4CA7-E7B9-9520-CFBE-DC70D6964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C3C6D813-B276-4012-4B10-D4FA742E5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2DC66935-9B40-AD20-2547-2CC1BF092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4222BDC7-A9C6-67D2-3DF3-653CE16D7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C6445EC1-70EC-1399-4ABA-9E951EF588ED}"/>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C7BB4FB9-E84D-687B-CD4F-556ECEFCCD88}"/>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Stærke børnefællesskaber v. Dennis Danielsen</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Organisering og nyansatte</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Overenskomst 2024 –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4155425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fontScale="90000"/>
          </a:bodyPr>
          <a:lstStyle/>
          <a:p>
            <a:r>
              <a:rPr lang="da-DK" dirty="0">
                <a:solidFill>
                  <a:srgbClr val="FFFFFF"/>
                </a:solidFill>
              </a:rPr>
              <a:t>Tak for i dag og</a:t>
            </a:r>
            <a:br>
              <a:rPr lang="da-DK" dirty="0">
                <a:solidFill>
                  <a:srgbClr val="FFFFFF"/>
                </a:solidFill>
              </a:rPr>
            </a:br>
            <a:r>
              <a:rPr lang="da-DK" dirty="0">
                <a:solidFill>
                  <a:srgbClr val="FFFFFF"/>
                </a:solidFill>
              </a:rPr>
              <a:t>Rigtig god sommer!</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ntra.frederiksberg.dk/sites/default/files/2024-09/Frb%20Skovbrnehave%20maj%202023-2.jpg">
            <a:extLst>
              <a:ext uri="{FF2B5EF4-FFF2-40B4-BE49-F238E27FC236}">
                <a16:creationId xmlns:a16="http://schemas.microsoft.com/office/drawing/2014/main" id="{26C234A7-8A46-4F3D-8060-914251E62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77" y="-489598"/>
            <a:ext cx="13242154" cy="7446990"/>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tekst 19">
            <a:extLst>
              <a:ext uri="{FF2B5EF4-FFF2-40B4-BE49-F238E27FC236}">
                <a16:creationId xmlns:a16="http://schemas.microsoft.com/office/drawing/2014/main" id="{6B53F1BA-71F7-4BC0-88DB-FA4AABE2CAFE}"/>
              </a:ext>
            </a:extLst>
          </p:cNvPr>
          <p:cNvSpPr txBox="1">
            <a:spLocks/>
          </p:cNvSpPr>
          <p:nvPr/>
        </p:nvSpPr>
        <p:spPr>
          <a:xfrm>
            <a:off x="0" y="4077072"/>
            <a:ext cx="12275820" cy="1608692"/>
          </a:xfrm>
          <a:prstGeom prst="rect">
            <a:avLst/>
          </a:prstGeom>
          <a:solidFill>
            <a:srgbClr val="C0C6B8">
              <a:alpha val="64706"/>
            </a:srgbClr>
          </a:solidFill>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rgbClr val="00502D"/>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4000" b="1" i="0" u="none" strike="noStrike" kern="1200" cap="none" spc="0" normalizeH="0" baseline="0" noProof="0" dirty="0">
                <a:ln>
                  <a:noFill/>
                </a:ln>
                <a:solidFill>
                  <a:srgbClr val="00502D"/>
                </a:solidFill>
                <a:effectLst/>
                <a:uLnTx/>
                <a:uFillTx/>
                <a:latin typeface="Segoe UI" panose="020B0502040204020203" pitchFamily="34" charset="0"/>
                <a:ea typeface="+mn-ea"/>
                <a:cs typeface="Segoe UI" panose="020B0502040204020203" pitchFamily="34" charset="0"/>
              </a:rPr>
              <a:t>Stærke børnefællesskaber</a:t>
            </a:r>
            <a:br>
              <a:rPr kumimoji="0" lang="da-DK" sz="4000" b="1" i="0" u="none" strike="noStrike" kern="1200" cap="none" spc="0" normalizeH="0" baseline="0" noProof="0" dirty="0">
                <a:ln>
                  <a:noFill/>
                </a:ln>
                <a:solidFill>
                  <a:srgbClr val="00502D"/>
                </a:solidFill>
                <a:effectLst/>
                <a:uLnTx/>
                <a:uFillTx/>
                <a:latin typeface="Segoe UI" panose="020B0502040204020203" pitchFamily="34" charset="0"/>
                <a:ea typeface="+mn-ea"/>
                <a:cs typeface="Segoe UI" panose="020B0502040204020203" pitchFamily="34" charset="0"/>
              </a:rPr>
            </a:br>
            <a:r>
              <a:rPr kumimoji="0" lang="da-DK" sz="4000" b="1" i="0" u="none" strike="noStrike" kern="1200" cap="none" spc="0" normalizeH="0" baseline="0" noProof="0" dirty="0">
                <a:ln>
                  <a:noFill/>
                </a:ln>
                <a:solidFill>
                  <a:srgbClr val="00502D"/>
                </a:solidFill>
                <a:effectLst/>
                <a:uLnTx/>
                <a:uFillTx/>
                <a:latin typeface="Segoe UI" panose="020B0502040204020203" pitchFamily="34" charset="0"/>
                <a:ea typeface="+mn-ea"/>
                <a:cs typeface="Segoe UI" panose="020B0502040204020203" pitchFamily="34" charset="0"/>
              </a:rPr>
              <a:t>i Frederiksberg Kommune </a:t>
            </a:r>
            <a:br>
              <a:rPr kumimoji="0" lang="da-DK" sz="4000" b="0" i="0" u="none" strike="noStrike" kern="1200" cap="none" spc="0" normalizeH="0" baseline="0" noProof="0" dirty="0">
                <a:ln>
                  <a:noFill/>
                </a:ln>
                <a:solidFill>
                  <a:srgbClr val="00502D"/>
                </a:solidFill>
                <a:effectLst/>
                <a:uLnTx/>
                <a:uFillTx/>
                <a:latin typeface="Segoe UI" panose="020B0502040204020203" pitchFamily="34" charset="0"/>
                <a:ea typeface="+mn-ea"/>
                <a:cs typeface="Segoe UI" panose="020B0502040204020203" pitchFamily="34" charset="0"/>
              </a:rPr>
            </a:br>
            <a:r>
              <a:rPr kumimoji="0" lang="da-DK" sz="2000" b="0" i="0" u="none" strike="noStrike" kern="1200" cap="none" spc="0" normalizeH="0" baseline="0" noProof="0" dirty="0">
                <a:ln>
                  <a:noFill/>
                </a:ln>
                <a:solidFill>
                  <a:srgbClr val="00502D"/>
                </a:solidFill>
                <a:effectLst/>
                <a:uLnTx/>
                <a:uFillTx/>
                <a:latin typeface="Segoe UI" panose="020B0502040204020203" pitchFamily="34" charset="0"/>
                <a:ea typeface="+mn-ea"/>
                <a:cs typeface="Segoe UI" panose="020B0502040204020203" pitchFamily="34" charset="0"/>
              </a:rPr>
              <a:t>Oplæg for LFS den 12. juni 2025</a:t>
            </a:r>
          </a:p>
        </p:txBody>
      </p:sp>
    </p:spTree>
    <p:extLst>
      <p:ext uri="{BB962C8B-B14F-4D97-AF65-F5344CB8AC3E}">
        <p14:creationId xmlns:p14="http://schemas.microsoft.com/office/powerpoint/2010/main" val="2671422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8A31676-753A-44CB-80EB-B8BB2D6B91A6}"/>
              </a:ext>
            </a:extLst>
          </p:cNvPr>
          <p:cNvPicPr>
            <a:picLocks noChangeAspect="1"/>
          </p:cNvPicPr>
          <p:nvPr/>
        </p:nvPicPr>
        <p:blipFill rotWithShape="1">
          <a:blip r:embed="rId3">
            <a:extLst>
              <a:ext uri="{28A0092B-C50C-407E-A947-70E740481C1C}">
                <a14:useLocalDpi xmlns:a14="http://schemas.microsoft.com/office/drawing/2010/main" val="0"/>
              </a:ext>
            </a:extLst>
          </a:blip>
          <a:srcRect l="13601" t="19284" r="19324" b="10556"/>
          <a:stretch/>
        </p:blipFill>
        <p:spPr>
          <a:xfrm>
            <a:off x="1152210" y="1725901"/>
            <a:ext cx="10934229" cy="4734592"/>
          </a:xfrm>
          <a:prstGeom prst="rect">
            <a:avLst/>
          </a:prstGeom>
        </p:spPr>
      </p:pic>
      <p:pic>
        <p:nvPicPr>
          <p:cNvPr id="12" name="Billede 11">
            <a:extLst>
              <a:ext uri="{FF2B5EF4-FFF2-40B4-BE49-F238E27FC236}">
                <a16:creationId xmlns:a16="http://schemas.microsoft.com/office/drawing/2014/main" id="{9B37C74D-2BFB-43FF-98AC-E35B6DA2AD4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0211" t="35583" b="21582"/>
          <a:stretch/>
        </p:blipFill>
        <p:spPr>
          <a:xfrm>
            <a:off x="4567163" y="3723573"/>
            <a:ext cx="656597" cy="627212"/>
          </a:xfrm>
          <a:prstGeom prst="rect">
            <a:avLst/>
          </a:prstGeom>
        </p:spPr>
      </p:pic>
      <p:sp>
        <p:nvSpPr>
          <p:cNvPr id="120" name="Ellipse 119">
            <a:extLst>
              <a:ext uri="{FF2B5EF4-FFF2-40B4-BE49-F238E27FC236}">
                <a16:creationId xmlns:a16="http://schemas.microsoft.com/office/drawing/2014/main" id="{1043188C-A788-4C27-8411-0B3E94362113}"/>
              </a:ext>
            </a:extLst>
          </p:cNvPr>
          <p:cNvSpPr/>
          <p:nvPr/>
        </p:nvSpPr>
        <p:spPr>
          <a:xfrm>
            <a:off x="3260616" y="2214411"/>
            <a:ext cx="6579298" cy="1397268"/>
          </a:xfrm>
          <a:prstGeom prst="ellipse">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Løbende kompetenceudvikling </a:t>
            </a:r>
            <a:br>
              <a:rPr kumimoji="0" lang="da-DK"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9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Blandt andet forløb for pædagoger på KP, workshop i fælles analyse- og handleplansmodel, forløb om guidet leg, Marte </a:t>
            </a:r>
            <a:r>
              <a:rPr kumimoji="0" lang="da-DK" sz="900" b="0"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Meo</a:t>
            </a:r>
            <a:r>
              <a:rPr kumimoji="0" lang="da-DK" sz="9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samt certificering i Tryghedscirklen.</a:t>
            </a:r>
          </a:p>
        </p:txBody>
      </p:sp>
      <p:grpSp>
        <p:nvGrpSpPr>
          <p:cNvPr id="3" name="Gruppe 2">
            <a:extLst>
              <a:ext uri="{FF2B5EF4-FFF2-40B4-BE49-F238E27FC236}">
                <a16:creationId xmlns:a16="http://schemas.microsoft.com/office/drawing/2014/main" id="{370E0334-8D2E-457D-88D2-3CB3E0931A44}"/>
              </a:ext>
            </a:extLst>
          </p:cNvPr>
          <p:cNvGrpSpPr/>
          <p:nvPr/>
        </p:nvGrpSpPr>
        <p:grpSpPr>
          <a:xfrm>
            <a:off x="104060" y="1036055"/>
            <a:ext cx="11500183" cy="259437"/>
            <a:chOff x="570468" y="1281046"/>
            <a:chExt cx="8917174" cy="305547"/>
          </a:xfrm>
        </p:grpSpPr>
        <p:sp>
          <p:nvSpPr>
            <p:cNvPr id="11" name="Tekstfelt 10">
              <a:extLst>
                <a:ext uri="{FF2B5EF4-FFF2-40B4-BE49-F238E27FC236}">
                  <a16:creationId xmlns:a16="http://schemas.microsoft.com/office/drawing/2014/main" id="{2681A36A-37E9-4ADA-815E-0E143E81698C}"/>
                </a:ext>
              </a:extLst>
            </p:cNvPr>
            <p:cNvSpPr txBox="1"/>
            <p:nvPr/>
          </p:nvSpPr>
          <p:spPr>
            <a:xfrm>
              <a:off x="570468" y="1281046"/>
              <a:ext cx="968241" cy="289982"/>
            </a:xfrm>
            <a:prstGeom prst="rect">
              <a:avLst/>
            </a:prstGeom>
            <a:noFill/>
            <a:ln w="127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2022 - 2024</a:t>
              </a:r>
            </a:p>
          </p:txBody>
        </p:sp>
        <p:cxnSp>
          <p:nvCxnSpPr>
            <p:cNvPr id="13" name="Lige pilforbindelse 12">
              <a:extLst>
                <a:ext uri="{FF2B5EF4-FFF2-40B4-BE49-F238E27FC236}">
                  <a16:creationId xmlns:a16="http://schemas.microsoft.com/office/drawing/2014/main" id="{340AFE32-5E25-4365-816C-326730BF7C00}"/>
                </a:ext>
              </a:extLst>
            </p:cNvPr>
            <p:cNvCxnSpPr>
              <a:cxnSpLocks/>
            </p:cNvCxnSpPr>
            <p:nvPr/>
          </p:nvCxnSpPr>
          <p:spPr>
            <a:xfrm>
              <a:off x="846682" y="1586593"/>
              <a:ext cx="8640960"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Billede 58">
            <a:extLst>
              <a:ext uri="{FF2B5EF4-FFF2-40B4-BE49-F238E27FC236}">
                <a16:creationId xmlns:a16="http://schemas.microsoft.com/office/drawing/2014/main" id="{BCCE580D-16C3-4794-BCDA-1161E9DBF699}"/>
              </a:ext>
            </a:extLst>
          </p:cNvPr>
          <p:cNvPicPr>
            <a:picLocks noChangeAspect="1"/>
          </p:cNvPicPr>
          <p:nvPr/>
        </p:nvPicPr>
        <p:blipFill>
          <a:blip r:embed="rId5" cstate="print">
            <a:clrChange>
              <a:clrFrom>
                <a:srgbClr val="F8F8F5"/>
              </a:clrFrom>
              <a:clrTo>
                <a:srgbClr val="F8F8F5">
                  <a:alpha val="0"/>
                </a:srgbClr>
              </a:clrTo>
            </a:clrChange>
            <a:duotone>
              <a:srgbClr val="EEECE1">
                <a:shade val="45000"/>
                <a:satMod val="135000"/>
              </a:srgbClr>
              <a:prstClr val="white"/>
            </a:duotone>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tretch>
            <a:fillRect/>
          </a:stretch>
        </p:blipFill>
        <p:spPr>
          <a:xfrm>
            <a:off x="9379683" y="1538237"/>
            <a:ext cx="2804062" cy="210304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Håndskrift 21">
                <a:extLst>
                  <a:ext uri="{FF2B5EF4-FFF2-40B4-BE49-F238E27FC236}">
                    <a16:creationId xmlns:a16="http://schemas.microsoft.com/office/drawing/2014/main" id="{DC0F2E16-36C9-4B78-9672-0B5545ADE2E8}"/>
                  </a:ext>
                </a:extLst>
              </p14:cNvPr>
              <p14:cNvContentPartPr/>
              <p14:nvPr/>
            </p14:nvContentPartPr>
            <p14:xfrm>
              <a:off x="4290382" y="4456712"/>
              <a:ext cx="360" cy="360"/>
            </p14:xfrm>
          </p:contentPart>
        </mc:Choice>
        <mc:Fallback xmlns="">
          <p:pic>
            <p:nvPicPr>
              <p:cNvPr id="22" name="Håndskrift 21">
                <a:extLst>
                  <a:ext uri="{FF2B5EF4-FFF2-40B4-BE49-F238E27FC236}">
                    <a16:creationId xmlns:a16="http://schemas.microsoft.com/office/drawing/2014/main" id="{DC0F2E16-36C9-4B78-9672-0B5545ADE2E8}"/>
                  </a:ext>
                </a:extLst>
              </p:cNvPr>
              <p:cNvPicPr/>
              <p:nvPr/>
            </p:nvPicPr>
            <p:blipFill>
              <a:blip r:embed="rId15"/>
              <a:stretch>
                <a:fillRect/>
              </a:stretch>
            </p:blipFill>
            <p:spPr>
              <a:xfrm>
                <a:off x="4272742" y="434871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3" name="Håndskrift 22">
                <a:extLst>
                  <a:ext uri="{FF2B5EF4-FFF2-40B4-BE49-F238E27FC236}">
                    <a16:creationId xmlns:a16="http://schemas.microsoft.com/office/drawing/2014/main" id="{8DE38BBB-BFA5-4AA1-8EA8-2DB4FDE5B531}"/>
                  </a:ext>
                </a:extLst>
              </p14:cNvPr>
              <p14:cNvContentPartPr/>
              <p14:nvPr/>
            </p14:nvContentPartPr>
            <p14:xfrm>
              <a:off x="6560542" y="4137032"/>
              <a:ext cx="360" cy="360"/>
            </p14:xfrm>
          </p:contentPart>
        </mc:Choice>
        <mc:Fallback xmlns="">
          <p:pic>
            <p:nvPicPr>
              <p:cNvPr id="23" name="Håndskrift 22">
                <a:extLst>
                  <a:ext uri="{FF2B5EF4-FFF2-40B4-BE49-F238E27FC236}">
                    <a16:creationId xmlns:a16="http://schemas.microsoft.com/office/drawing/2014/main" id="{8DE38BBB-BFA5-4AA1-8EA8-2DB4FDE5B531}"/>
                  </a:ext>
                </a:extLst>
              </p:cNvPr>
              <p:cNvPicPr/>
              <p:nvPr/>
            </p:nvPicPr>
            <p:blipFill>
              <a:blip r:embed="rId17"/>
              <a:stretch>
                <a:fillRect/>
              </a:stretch>
            </p:blipFill>
            <p:spPr>
              <a:xfrm>
                <a:off x="6542542" y="4029032"/>
                <a:ext cx="36000" cy="216000"/>
              </a:xfrm>
              <a:prstGeom prst="rect">
                <a:avLst/>
              </a:prstGeom>
            </p:spPr>
          </p:pic>
        </mc:Fallback>
      </mc:AlternateContent>
      <p:sp>
        <p:nvSpPr>
          <p:cNvPr id="77" name="Tekstfelt 76">
            <a:extLst>
              <a:ext uri="{FF2B5EF4-FFF2-40B4-BE49-F238E27FC236}">
                <a16:creationId xmlns:a16="http://schemas.microsoft.com/office/drawing/2014/main" id="{C0226B01-7C09-4110-AE9E-DC5A5840B312}"/>
              </a:ext>
            </a:extLst>
          </p:cNvPr>
          <p:cNvSpPr txBox="1"/>
          <p:nvPr/>
        </p:nvSpPr>
        <p:spPr>
          <a:xfrm>
            <a:off x="4513567" y="1030866"/>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f</a:t>
            </a:r>
            <a:r>
              <a:rPr kumimoji="0" lang="da-DK" sz="1000" b="1"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orår</a:t>
            </a: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2025 </a:t>
            </a:r>
          </a:p>
        </p:txBody>
      </p:sp>
      <p:grpSp>
        <p:nvGrpSpPr>
          <p:cNvPr id="4" name="Gruppe 3">
            <a:extLst>
              <a:ext uri="{FF2B5EF4-FFF2-40B4-BE49-F238E27FC236}">
                <a16:creationId xmlns:a16="http://schemas.microsoft.com/office/drawing/2014/main" id="{8E9596D8-0000-4C71-8894-03D062AAAE24}"/>
              </a:ext>
            </a:extLst>
          </p:cNvPr>
          <p:cNvGrpSpPr/>
          <p:nvPr/>
        </p:nvGrpSpPr>
        <p:grpSpPr>
          <a:xfrm>
            <a:off x="9851010" y="1550935"/>
            <a:ext cx="2292312" cy="656974"/>
            <a:chOff x="9133423" y="1386811"/>
            <a:chExt cx="1959060" cy="436865"/>
          </a:xfrm>
        </p:grpSpPr>
        <p:cxnSp>
          <p:nvCxnSpPr>
            <p:cNvPr id="20" name="Lige forbindelse 19">
              <a:extLst>
                <a:ext uri="{FF2B5EF4-FFF2-40B4-BE49-F238E27FC236}">
                  <a16:creationId xmlns:a16="http://schemas.microsoft.com/office/drawing/2014/main" id="{4DE106B0-DEB4-486A-908E-252C6032B811}"/>
                </a:ext>
              </a:extLst>
            </p:cNvPr>
            <p:cNvCxnSpPr>
              <a:cxnSpLocks/>
            </p:cNvCxnSpPr>
            <p:nvPr/>
          </p:nvCxnSpPr>
          <p:spPr>
            <a:xfrm flipH="1">
              <a:off x="10868633" y="1723312"/>
              <a:ext cx="223850" cy="79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Lige forbindelse 122">
              <a:extLst>
                <a:ext uri="{FF2B5EF4-FFF2-40B4-BE49-F238E27FC236}">
                  <a16:creationId xmlns:a16="http://schemas.microsoft.com/office/drawing/2014/main" id="{2A1EB4BC-54EF-494A-AE67-ADDBDEFBE8D1}"/>
                </a:ext>
              </a:extLst>
            </p:cNvPr>
            <p:cNvCxnSpPr>
              <a:cxnSpLocks/>
            </p:cNvCxnSpPr>
            <p:nvPr/>
          </p:nvCxnSpPr>
          <p:spPr>
            <a:xfrm flipH="1">
              <a:off x="10631774" y="1488033"/>
              <a:ext cx="115896" cy="1780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Lige forbindelse 123">
              <a:extLst>
                <a:ext uri="{FF2B5EF4-FFF2-40B4-BE49-F238E27FC236}">
                  <a16:creationId xmlns:a16="http://schemas.microsoft.com/office/drawing/2014/main" id="{718BA751-C6CC-4A79-A5EF-8BDAE231BDCB}"/>
                </a:ext>
              </a:extLst>
            </p:cNvPr>
            <p:cNvCxnSpPr>
              <a:cxnSpLocks/>
            </p:cNvCxnSpPr>
            <p:nvPr/>
          </p:nvCxnSpPr>
          <p:spPr>
            <a:xfrm flipH="1">
              <a:off x="10219515" y="1386811"/>
              <a:ext cx="23061" cy="2254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Lige forbindelse 124">
              <a:extLst>
                <a:ext uri="{FF2B5EF4-FFF2-40B4-BE49-F238E27FC236}">
                  <a16:creationId xmlns:a16="http://schemas.microsoft.com/office/drawing/2014/main" id="{42946E58-0ACA-41A1-BDC9-812C66F24AFA}"/>
                </a:ext>
              </a:extLst>
            </p:cNvPr>
            <p:cNvCxnSpPr>
              <a:cxnSpLocks/>
            </p:cNvCxnSpPr>
            <p:nvPr/>
          </p:nvCxnSpPr>
          <p:spPr>
            <a:xfrm>
              <a:off x="9823211" y="1405399"/>
              <a:ext cx="22623" cy="20240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Lige forbindelse 125">
              <a:extLst>
                <a:ext uri="{FF2B5EF4-FFF2-40B4-BE49-F238E27FC236}">
                  <a16:creationId xmlns:a16="http://schemas.microsoft.com/office/drawing/2014/main" id="{A4A3B760-1D0E-45D6-A5A1-03B62FFD4C85}"/>
                </a:ext>
              </a:extLst>
            </p:cNvPr>
            <p:cNvCxnSpPr>
              <a:cxnSpLocks/>
            </p:cNvCxnSpPr>
            <p:nvPr/>
          </p:nvCxnSpPr>
          <p:spPr>
            <a:xfrm>
              <a:off x="9390651" y="1515288"/>
              <a:ext cx="156095" cy="16317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Lige forbindelse 126">
              <a:extLst>
                <a:ext uri="{FF2B5EF4-FFF2-40B4-BE49-F238E27FC236}">
                  <a16:creationId xmlns:a16="http://schemas.microsoft.com/office/drawing/2014/main" id="{A9F2AFE6-052F-4A58-9782-6A4C3F5FAAA3}"/>
                </a:ext>
              </a:extLst>
            </p:cNvPr>
            <p:cNvCxnSpPr>
              <a:cxnSpLocks/>
            </p:cNvCxnSpPr>
            <p:nvPr/>
          </p:nvCxnSpPr>
          <p:spPr>
            <a:xfrm>
              <a:off x="9133423" y="1742087"/>
              <a:ext cx="199372" cy="815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4" name="Titel 1">
            <a:extLst>
              <a:ext uri="{FF2B5EF4-FFF2-40B4-BE49-F238E27FC236}">
                <a16:creationId xmlns:a16="http://schemas.microsoft.com/office/drawing/2014/main" id="{8FBA3F32-5835-4555-AB20-2251C0B7E649}"/>
              </a:ext>
            </a:extLst>
          </p:cNvPr>
          <p:cNvSpPr txBox="1">
            <a:spLocks/>
          </p:cNvSpPr>
          <p:nvPr/>
        </p:nvSpPr>
        <p:spPr>
          <a:xfrm>
            <a:off x="346058" y="223287"/>
            <a:ext cx="11594085" cy="572905"/>
          </a:xfrm>
          <a:prstGeom prst="rect">
            <a:avLst/>
          </a:prstGeom>
          <a:noFill/>
          <a:ln>
            <a:noFill/>
          </a:ln>
        </p:spPr>
        <p:txBody>
          <a:bodyPr vert="horz" lIns="91440" tIns="45720" rIns="91440" bIns="45720" rtlCol="0" anchor="t">
            <a:noAutofit/>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dirty="0">
                <a:ln>
                  <a:noFill/>
                </a:ln>
                <a:solidFill>
                  <a:prstClr val="black">
                    <a:lumMod val="75000"/>
                    <a:lumOff val="25000"/>
                  </a:prstClr>
                </a:solidFill>
                <a:effectLst/>
                <a:uLnTx/>
                <a:uFillTx/>
                <a:latin typeface="Arial" pitchFamily="34" charset="0"/>
                <a:ea typeface="+mj-ea"/>
                <a:cs typeface="Arial" pitchFamily="34" charset="0"/>
              </a:rPr>
              <a:t>Tids- og procesplan for arbejdet med stærke børnefællesskaber </a:t>
            </a:r>
            <a:endParaRPr kumimoji="0" lang="da-DK" sz="2800" b="1" i="0" u="none" strike="noStrike" kern="1200" cap="none" spc="0" normalizeH="0" baseline="0" noProof="0" dirty="0">
              <a:ln>
                <a:noFill/>
              </a:ln>
              <a:solidFill>
                <a:prstClr val="black">
                  <a:lumMod val="75000"/>
                  <a:lumOff val="25000"/>
                </a:prstClr>
              </a:solidFill>
              <a:effectLst/>
              <a:uLnTx/>
              <a:uFillTx/>
              <a:latin typeface="Segoe UI"/>
              <a:ea typeface="+mj-ea"/>
              <a:cs typeface="Arial" pitchFamily="34" charset="0"/>
            </a:endParaRPr>
          </a:p>
        </p:txBody>
      </p:sp>
      <p:sp>
        <p:nvSpPr>
          <p:cNvPr id="95" name="Tekstfelt 94">
            <a:extLst>
              <a:ext uri="{FF2B5EF4-FFF2-40B4-BE49-F238E27FC236}">
                <a16:creationId xmlns:a16="http://schemas.microsoft.com/office/drawing/2014/main" id="{0792505C-08A7-44B1-BF47-B0A92606EDF7}"/>
              </a:ext>
            </a:extLst>
          </p:cNvPr>
          <p:cNvSpPr txBox="1"/>
          <p:nvPr/>
        </p:nvSpPr>
        <p:spPr>
          <a:xfrm>
            <a:off x="64159" y="1563676"/>
            <a:ext cx="1271462" cy="215444"/>
          </a:xfrm>
          <a:prstGeom prst="rect">
            <a:avLst/>
          </a:prstGeom>
          <a:solidFill>
            <a:sysClr val="window" lastClr="FFFFFF"/>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Komponentanalyse</a:t>
            </a:r>
          </a:p>
        </p:txBody>
      </p:sp>
      <p:grpSp>
        <p:nvGrpSpPr>
          <p:cNvPr id="96" name="Gruppe 95">
            <a:extLst>
              <a:ext uri="{FF2B5EF4-FFF2-40B4-BE49-F238E27FC236}">
                <a16:creationId xmlns:a16="http://schemas.microsoft.com/office/drawing/2014/main" id="{CC0926F6-E0D7-42D4-B500-70D5479CC439}"/>
              </a:ext>
            </a:extLst>
          </p:cNvPr>
          <p:cNvGrpSpPr/>
          <p:nvPr/>
        </p:nvGrpSpPr>
        <p:grpSpPr>
          <a:xfrm>
            <a:off x="1932773" y="3012414"/>
            <a:ext cx="726691" cy="386813"/>
            <a:chOff x="6473728" y="3956134"/>
            <a:chExt cx="688026" cy="338518"/>
          </a:xfrm>
        </p:grpSpPr>
        <p:sp>
          <p:nvSpPr>
            <p:cNvPr id="97" name="Taleboble: rektangel med afrundede hjørner 96">
              <a:extLst>
                <a:ext uri="{FF2B5EF4-FFF2-40B4-BE49-F238E27FC236}">
                  <a16:creationId xmlns:a16="http://schemas.microsoft.com/office/drawing/2014/main" id="{39336FAA-DDB8-443A-B0B0-4FDA7678C3E2}"/>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98" name="Taleboble: rektangel med afrundede hjørner 97">
              <a:extLst>
                <a:ext uri="{FF2B5EF4-FFF2-40B4-BE49-F238E27FC236}">
                  <a16:creationId xmlns:a16="http://schemas.microsoft.com/office/drawing/2014/main" id="{03B6CBFA-D45F-438A-A7B2-3D15BE1F84CA}"/>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 name="Taleboble: rektangel med afrundede hjørner 103">
              <a:extLst>
                <a:ext uri="{FF2B5EF4-FFF2-40B4-BE49-F238E27FC236}">
                  <a16:creationId xmlns:a16="http://schemas.microsoft.com/office/drawing/2014/main" id="{C40C124D-B44C-4B32-8D7D-944D3577CD55}"/>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09" name="Billede 108">
            <a:extLst>
              <a:ext uri="{FF2B5EF4-FFF2-40B4-BE49-F238E27FC236}">
                <a16:creationId xmlns:a16="http://schemas.microsoft.com/office/drawing/2014/main" id="{4B386159-4868-42C9-858E-6963A1C473CA}"/>
              </a:ext>
            </a:extLst>
          </p:cNvPr>
          <p:cNvPicPr>
            <a:picLocks noChangeAspect="1"/>
          </p:cNvPicPr>
          <p:nvPr/>
        </p:nvPicPr>
        <p:blipFill>
          <a:blip r:embed="rId18"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620478" y="3317645"/>
            <a:ext cx="1151829" cy="863873"/>
          </a:xfrm>
          <a:prstGeom prst="rect">
            <a:avLst/>
          </a:prstGeom>
        </p:spPr>
      </p:pic>
      <p:sp>
        <p:nvSpPr>
          <p:cNvPr id="130" name="Billedforklaring: højrepil 129">
            <a:extLst>
              <a:ext uri="{FF2B5EF4-FFF2-40B4-BE49-F238E27FC236}">
                <a16:creationId xmlns:a16="http://schemas.microsoft.com/office/drawing/2014/main" id="{4919186D-9030-4487-8EA8-1DF4FADBE524}"/>
              </a:ext>
            </a:extLst>
          </p:cNvPr>
          <p:cNvSpPr/>
          <p:nvPr/>
        </p:nvSpPr>
        <p:spPr>
          <a:xfrm>
            <a:off x="270795" y="1914694"/>
            <a:ext cx="1729366" cy="701918"/>
          </a:xfrm>
          <a:prstGeom prst="rightArrowCallout">
            <a:avLst>
              <a:gd name="adj1" fmla="val 30292"/>
              <a:gd name="adj2" fmla="val 29157"/>
              <a:gd name="adj3" fmla="val 21379"/>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Udviklingsspor 1-4:</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Magnoliahuset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Pædagogisk fundament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Visitation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Ny organisering</a:t>
            </a:r>
          </a:p>
        </p:txBody>
      </p:sp>
      <p:pic>
        <p:nvPicPr>
          <p:cNvPr id="131" name="Billede 130">
            <a:extLst>
              <a:ext uri="{FF2B5EF4-FFF2-40B4-BE49-F238E27FC236}">
                <a16:creationId xmlns:a16="http://schemas.microsoft.com/office/drawing/2014/main" id="{91443BB6-E955-4B6F-87BE-7E4B2375AE1C}"/>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9769" y="2870349"/>
            <a:ext cx="323077" cy="270704"/>
          </a:xfrm>
          <a:prstGeom prst="rect">
            <a:avLst/>
          </a:prstGeom>
        </p:spPr>
      </p:pic>
      <p:sp>
        <p:nvSpPr>
          <p:cNvPr id="132" name="Tekstfelt 131">
            <a:extLst>
              <a:ext uri="{FF2B5EF4-FFF2-40B4-BE49-F238E27FC236}">
                <a16:creationId xmlns:a16="http://schemas.microsoft.com/office/drawing/2014/main" id="{0626F1C8-EE08-41E1-94C1-802368474066}"/>
              </a:ext>
            </a:extLst>
          </p:cNvPr>
          <p:cNvSpPr txBox="1"/>
          <p:nvPr/>
        </p:nvSpPr>
        <p:spPr>
          <a:xfrm>
            <a:off x="1267198" y="2678243"/>
            <a:ext cx="939857"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Arbejdsgrupper</a:t>
            </a:r>
          </a:p>
        </p:txBody>
      </p:sp>
      <p:sp>
        <p:nvSpPr>
          <p:cNvPr id="133" name="Tekstfelt 132">
            <a:extLst>
              <a:ext uri="{FF2B5EF4-FFF2-40B4-BE49-F238E27FC236}">
                <a16:creationId xmlns:a16="http://schemas.microsoft.com/office/drawing/2014/main" id="{90873048-DA2C-46AF-AB04-A3E6E3A3830B}"/>
              </a:ext>
            </a:extLst>
          </p:cNvPr>
          <p:cNvSpPr txBox="1"/>
          <p:nvPr/>
        </p:nvSpPr>
        <p:spPr>
          <a:xfrm>
            <a:off x="983210" y="2958305"/>
            <a:ext cx="846235"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Ledermøder</a:t>
            </a:r>
          </a:p>
        </p:txBody>
      </p:sp>
      <p:sp>
        <p:nvSpPr>
          <p:cNvPr id="134" name="Tekstfelt 133">
            <a:extLst>
              <a:ext uri="{FF2B5EF4-FFF2-40B4-BE49-F238E27FC236}">
                <a16:creationId xmlns:a16="http://schemas.microsoft.com/office/drawing/2014/main" id="{C3253499-4470-4119-8B93-08C8358F6CCF}"/>
              </a:ext>
            </a:extLst>
          </p:cNvPr>
          <p:cNvSpPr txBox="1"/>
          <p:nvPr/>
        </p:nvSpPr>
        <p:spPr>
          <a:xfrm>
            <a:off x="229688" y="3929149"/>
            <a:ext cx="1078617" cy="33855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Beslutning i BU  om ny pladstype</a:t>
            </a:r>
          </a:p>
        </p:txBody>
      </p:sp>
      <p:sp>
        <p:nvSpPr>
          <p:cNvPr id="135" name="Tekstfelt 134">
            <a:extLst>
              <a:ext uri="{FF2B5EF4-FFF2-40B4-BE49-F238E27FC236}">
                <a16:creationId xmlns:a16="http://schemas.microsoft.com/office/drawing/2014/main" id="{0B8A17B1-B74B-44C5-984D-07EEFB939AC4}"/>
              </a:ext>
            </a:extLst>
          </p:cNvPr>
          <p:cNvSpPr txBox="1"/>
          <p:nvPr/>
        </p:nvSpPr>
        <p:spPr>
          <a:xfrm>
            <a:off x="346058" y="3522013"/>
            <a:ext cx="1071801" cy="33855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forældrebestyrelser</a:t>
            </a:r>
          </a:p>
        </p:txBody>
      </p:sp>
      <p:sp>
        <p:nvSpPr>
          <p:cNvPr id="136" name="Billedforklaring: højrepil 135">
            <a:extLst>
              <a:ext uri="{FF2B5EF4-FFF2-40B4-BE49-F238E27FC236}">
                <a16:creationId xmlns:a16="http://schemas.microsoft.com/office/drawing/2014/main" id="{17B75229-24A0-49C4-AD6D-C3C34D3C3D9D}"/>
              </a:ext>
            </a:extLst>
          </p:cNvPr>
          <p:cNvSpPr/>
          <p:nvPr/>
        </p:nvSpPr>
        <p:spPr>
          <a:xfrm>
            <a:off x="392917" y="4483342"/>
            <a:ext cx="2221528" cy="737224"/>
          </a:xfrm>
          <a:prstGeom prst="rightArrowCallout">
            <a:avLst>
              <a:gd name="adj1" fmla="val 23965"/>
              <a:gd name="adj2" fmla="val 24934"/>
              <a:gd name="adj3" fmla="val 351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5: Prioritering af midler til kapacitetsopbygning i almen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Hvad skal der til for at kapacitetsopbygge og kompetenceudvikle i almen</a:t>
            </a:r>
          </a:p>
        </p:txBody>
      </p:sp>
      <p:sp>
        <p:nvSpPr>
          <p:cNvPr id="46" name="Tekstfelt 45">
            <a:extLst>
              <a:ext uri="{FF2B5EF4-FFF2-40B4-BE49-F238E27FC236}">
                <a16:creationId xmlns:a16="http://schemas.microsoft.com/office/drawing/2014/main" id="{7D95B570-2A33-4347-A38C-5B2A73A3A4D2}"/>
              </a:ext>
            </a:extLst>
          </p:cNvPr>
          <p:cNvSpPr txBox="1"/>
          <p:nvPr/>
        </p:nvSpPr>
        <p:spPr>
          <a:xfrm>
            <a:off x="9967653" y="5015345"/>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2026</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pic>
        <p:nvPicPr>
          <p:cNvPr id="47" name="Billede 46" descr="IMG_0487.JPG">
            <a:extLst>
              <a:ext uri="{FF2B5EF4-FFF2-40B4-BE49-F238E27FC236}">
                <a16:creationId xmlns:a16="http://schemas.microsoft.com/office/drawing/2014/main" id="{E5828181-2FA8-497F-85DF-BD4D06E5B66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8648837" y="4947162"/>
            <a:ext cx="269565" cy="381336"/>
          </a:xfrm>
          <a:prstGeom prst="rect">
            <a:avLst/>
          </a:prstGeom>
        </p:spPr>
      </p:pic>
      <p:pic>
        <p:nvPicPr>
          <p:cNvPr id="48" name="Billede 47" descr="IMG_0487.JPG">
            <a:extLst>
              <a:ext uri="{FF2B5EF4-FFF2-40B4-BE49-F238E27FC236}">
                <a16:creationId xmlns:a16="http://schemas.microsoft.com/office/drawing/2014/main" id="{D5F83928-7090-4520-975D-09E31B2FE1B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10323758" y="3733829"/>
            <a:ext cx="247764" cy="350495"/>
          </a:xfrm>
          <a:prstGeom prst="rect">
            <a:avLst/>
          </a:prstGeom>
        </p:spPr>
      </p:pic>
      <p:sp>
        <p:nvSpPr>
          <p:cNvPr id="10" name="Billedforklaring: streg 9">
            <a:extLst>
              <a:ext uri="{FF2B5EF4-FFF2-40B4-BE49-F238E27FC236}">
                <a16:creationId xmlns:a16="http://schemas.microsoft.com/office/drawing/2014/main" id="{16853392-EACB-49DA-AB6B-3709F4E68574}"/>
              </a:ext>
            </a:extLst>
          </p:cNvPr>
          <p:cNvSpPr/>
          <p:nvPr/>
        </p:nvSpPr>
        <p:spPr>
          <a:xfrm>
            <a:off x="3742333" y="1657505"/>
            <a:ext cx="1655702" cy="444113"/>
          </a:xfrm>
          <a:prstGeom prst="borderCallout1">
            <a:avLst>
              <a:gd name="adj1" fmla="val 18750"/>
              <a:gd name="adj2" fmla="val -8333"/>
              <a:gd name="adj3" fmla="val -79668"/>
              <a:gd name="adj4" fmla="val -874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Segoe UI"/>
                <a:ea typeface="+mn-ea"/>
                <a:cs typeface="+mn-cs"/>
              </a:rPr>
              <a:t>1. Januar 2025: </a:t>
            </a:r>
            <a:br>
              <a:rPr kumimoji="0" lang="da-DK" sz="1000" b="0" i="0" u="none" strike="noStrike" kern="1200" cap="none" spc="0" normalizeH="0" baseline="0" noProof="0" dirty="0">
                <a:ln>
                  <a:noFill/>
                </a:ln>
                <a:solidFill>
                  <a:prstClr val="white"/>
                </a:solidFill>
                <a:effectLst/>
                <a:uLnTx/>
                <a:uFillTx/>
                <a:latin typeface="Segoe UI"/>
                <a:ea typeface="+mn-ea"/>
                <a:cs typeface="+mn-cs"/>
              </a:rPr>
            </a:br>
            <a:r>
              <a:rPr kumimoji="0" lang="da-DK" sz="1000" b="0" i="0" u="none" strike="noStrike" kern="1200" cap="none" spc="0" normalizeH="0" baseline="0" noProof="0" dirty="0">
                <a:ln>
                  <a:noFill/>
                </a:ln>
                <a:solidFill>
                  <a:prstClr val="white"/>
                </a:solidFill>
                <a:effectLst/>
                <a:uLnTx/>
                <a:uFillTx/>
                <a:latin typeface="Segoe UI"/>
                <a:ea typeface="+mn-ea"/>
                <a:cs typeface="+mn-cs"/>
              </a:rPr>
              <a:t>Etablering af nye pladser</a:t>
            </a:r>
          </a:p>
        </p:txBody>
      </p:sp>
      <p:pic>
        <p:nvPicPr>
          <p:cNvPr id="50" name="Billede 49">
            <a:extLst>
              <a:ext uri="{FF2B5EF4-FFF2-40B4-BE49-F238E27FC236}">
                <a16:creationId xmlns:a16="http://schemas.microsoft.com/office/drawing/2014/main" id="{03B184C9-34C0-4276-A8FE-144D90412C99}"/>
              </a:ext>
            </a:extLst>
          </p:cNvPr>
          <p:cNvPicPr>
            <a:picLocks noChangeAspect="1"/>
          </p:cNvPicPr>
          <p:nvPr/>
        </p:nvPicPr>
        <p:blipFill>
          <a:blip r:embed="rId22" cstate="print">
            <a:clrChange>
              <a:clrFrom>
                <a:srgbClr val="B7B9B8"/>
              </a:clrFrom>
              <a:clrTo>
                <a:srgbClr val="B7B9B8">
                  <a:alpha val="0"/>
                </a:srgbClr>
              </a:clrTo>
            </a:clrChange>
            <a:extLst>
              <a:ext uri="{28A0092B-C50C-407E-A947-70E740481C1C}">
                <a14:useLocalDpi xmlns:a14="http://schemas.microsoft.com/office/drawing/2010/main" val="0"/>
              </a:ext>
            </a:extLst>
          </a:blip>
          <a:stretch>
            <a:fillRect/>
          </a:stretch>
        </p:blipFill>
        <p:spPr>
          <a:xfrm>
            <a:off x="10472573" y="2025828"/>
            <a:ext cx="923311" cy="590784"/>
          </a:xfrm>
          <a:prstGeom prst="rect">
            <a:avLst/>
          </a:prstGeom>
        </p:spPr>
      </p:pic>
      <p:pic>
        <p:nvPicPr>
          <p:cNvPr id="53" name="Billede 52">
            <a:extLst>
              <a:ext uri="{FF2B5EF4-FFF2-40B4-BE49-F238E27FC236}">
                <a16:creationId xmlns:a16="http://schemas.microsoft.com/office/drawing/2014/main" id="{33A27D9A-F8F6-4E39-9DCD-019E19FE9F40}"/>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3580" y="2494306"/>
            <a:ext cx="317297" cy="265861"/>
          </a:xfrm>
          <a:prstGeom prst="rect">
            <a:avLst/>
          </a:prstGeom>
        </p:spPr>
      </p:pic>
      <p:sp>
        <p:nvSpPr>
          <p:cNvPr id="55" name="Billedforklaring: højrepil 54">
            <a:extLst>
              <a:ext uri="{FF2B5EF4-FFF2-40B4-BE49-F238E27FC236}">
                <a16:creationId xmlns:a16="http://schemas.microsoft.com/office/drawing/2014/main" id="{F247B428-222F-4284-909F-4E59530CEE62}"/>
              </a:ext>
            </a:extLst>
          </p:cNvPr>
          <p:cNvSpPr/>
          <p:nvPr/>
        </p:nvSpPr>
        <p:spPr>
          <a:xfrm>
            <a:off x="7788262" y="5554828"/>
            <a:ext cx="2421697" cy="681035"/>
          </a:xfrm>
          <a:prstGeom prst="rightArrowCallout">
            <a:avLst>
              <a:gd name="adj1" fmla="val 31226"/>
              <a:gd name="adj2" fmla="val 3302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9: Styrket forældresamarbejde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Det ressourceorienterede forældresyn og fundament for det gode samarbejde</a:t>
            </a:r>
          </a:p>
        </p:txBody>
      </p:sp>
      <p:sp>
        <p:nvSpPr>
          <p:cNvPr id="58" name="Billedforklaring: højrepil 57">
            <a:extLst>
              <a:ext uri="{FF2B5EF4-FFF2-40B4-BE49-F238E27FC236}">
                <a16:creationId xmlns:a16="http://schemas.microsoft.com/office/drawing/2014/main" id="{4886A938-5AB5-4E4B-8592-D5876BCAFF3F}"/>
              </a:ext>
            </a:extLst>
          </p:cNvPr>
          <p:cNvSpPr/>
          <p:nvPr/>
        </p:nvSpPr>
        <p:spPr>
          <a:xfrm>
            <a:off x="3437535" y="5860689"/>
            <a:ext cx="2421696" cy="667675"/>
          </a:xfrm>
          <a:prstGeom prst="rightArrowCallout">
            <a:avLst>
              <a:gd name="adj1" fmla="val 28781"/>
              <a:gd name="adj2" fmla="val 3253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7: Etablering af netværk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For institutioner med ny type pladser, sociale normeringer, ressourcepædagoger </a:t>
            </a:r>
          </a:p>
        </p:txBody>
      </p:sp>
      <p:sp>
        <p:nvSpPr>
          <p:cNvPr id="60" name="Billedforklaring: højrepil 59">
            <a:extLst>
              <a:ext uri="{FF2B5EF4-FFF2-40B4-BE49-F238E27FC236}">
                <a16:creationId xmlns:a16="http://schemas.microsoft.com/office/drawing/2014/main" id="{74772B99-1D58-48ED-B552-FD500060AEF2}"/>
              </a:ext>
            </a:extLst>
          </p:cNvPr>
          <p:cNvSpPr/>
          <p:nvPr/>
        </p:nvSpPr>
        <p:spPr>
          <a:xfrm>
            <a:off x="490706" y="5387598"/>
            <a:ext cx="2083414" cy="622998"/>
          </a:xfrm>
          <a:prstGeom prst="rightArrowCallout">
            <a:avLst>
              <a:gd name="adj1" fmla="val 27102"/>
              <a:gd name="adj2" fmla="val 2915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6: Overgang til nye pladser</a:t>
            </a:r>
            <a:endPar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Målgruppebeskrivelse, visitation, principper for den gode overgang </a:t>
            </a:r>
          </a:p>
        </p:txBody>
      </p:sp>
      <p:sp>
        <p:nvSpPr>
          <p:cNvPr id="61" name="Billedforklaring: højrepil 60">
            <a:extLst>
              <a:ext uri="{FF2B5EF4-FFF2-40B4-BE49-F238E27FC236}">
                <a16:creationId xmlns:a16="http://schemas.microsoft.com/office/drawing/2014/main" id="{D0E8B5C7-99A7-49D8-92B6-0D18682D4C68}"/>
              </a:ext>
            </a:extLst>
          </p:cNvPr>
          <p:cNvSpPr/>
          <p:nvPr/>
        </p:nvSpPr>
        <p:spPr>
          <a:xfrm>
            <a:off x="5553159" y="5106721"/>
            <a:ext cx="2143015" cy="667675"/>
          </a:xfrm>
          <a:prstGeom prst="rightArrowCallout">
            <a:avLst>
              <a:gd name="adj1" fmla="val 24900"/>
              <a:gd name="adj2" fmla="val 2915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8: Nye veje for tværfagligt samarbejde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Blandt andet mere praksisnære samarbejdsflader med PPR</a:t>
            </a:r>
          </a:p>
        </p:txBody>
      </p:sp>
      <p:pic>
        <p:nvPicPr>
          <p:cNvPr id="62" name="Billede 61">
            <a:extLst>
              <a:ext uri="{FF2B5EF4-FFF2-40B4-BE49-F238E27FC236}">
                <a16:creationId xmlns:a16="http://schemas.microsoft.com/office/drawing/2014/main" id="{50690FF5-036F-481E-8F12-DFF05748B9F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826" y="4652937"/>
            <a:ext cx="507837" cy="425513"/>
          </a:xfrm>
          <a:prstGeom prst="rect">
            <a:avLst/>
          </a:prstGeom>
        </p:spPr>
      </p:pic>
      <p:pic>
        <p:nvPicPr>
          <p:cNvPr id="68" name="Billede 67">
            <a:extLst>
              <a:ext uri="{FF2B5EF4-FFF2-40B4-BE49-F238E27FC236}">
                <a16:creationId xmlns:a16="http://schemas.microsoft.com/office/drawing/2014/main" id="{54F9986E-CD15-42F0-B1DD-8EAF9965564C}"/>
              </a:ext>
            </a:extLst>
          </p:cNvPr>
          <p:cNvPicPr>
            <a:picLocks noChangeAspect="1"/>
          </p:cNvPicPr>
          <p:nvPr/>
        </p:nvPicPr>
        <p:blipFill rotWithShape="1">
          <a:blip r:embed="rId23">
            <a:clrChange>
              <a:clrFrom>
                <a:srgbClr val="FFFFFF"/>
              </a:clrFrom>
              <a:clrTo>
                <a:srgbClr val="FFFFFF">
                  <a:alpha val="0"/>
                </a:srgbClr>
              </a:clrTo>
            </a:clrChange>
          </a:blip>
          <a:srcRect l="15366" r="13882"/>
          <a:stretch/>
        </p:blipFill>
        <p:spPr>
          <a:xfrm>
            <a:off x="5949956" y="4548891"/>
            <a:ext cx="755435" cy="640721"/>
          </a:xfrm>
          <a:prstGeom prst="rect">
            <a:avLst/>
          </a:prstGeom>
          <a:ln>
            <a:noFill/>
          </a:ln>
        </p:spPr>
      </p:pic>
      <p:pic>
        <p:nvPicPr>
          <p:cNvPr id="70" name="Billede 69">
            <a:extLst>
              <a:ext uri="{FF2B5EF4-FFF2-40B4-BE49-F238E27FC236}">
                <a16:creationId xmlns:a16="http://schemas.microsoft.com/office/drawing/2014/main" id="{F2D51525-1F1C-4FF5-80BB-D422AD0FA4F6}"/>
              </a:ext>
            </a:extLst>
          </p:cNvPr>
          <p:cNvPicPr>
            <a:picLocks noChangeAspect="1"/>
          </p:cNvPicPr>
          <p:nvPr/>
        </p:nvPicPr>
        <p:blipFill rotWithShape="1">
          <a:blip r:embed="rId24" cstate="print">
            <a:clrChange>
              <a:clrFrom>
                <a:srgbClr val="FFFFFE"/>
              </a:clrFrom>
              <a:clrTo>
                <a:srgbClr val="FFFFFE">
                  <a:alpha val="0"/>
                </a:srgbClr>
              </a:clrTo>
            </a:clrChange>
            <a:extLst>
              <a:ext uri="{28A0092B-C50C-407E-A947-70E740481C1C}">
                <a14:useLocalDpi xmlns:a14="http://schemas.microsoft.com/office/drawing/2010/main" val="0"/>
              </a:ext>
            </a:extLst>
          </a:blip>
          <a:srcRect l="75560" r="3687" b="71701"/>
          <a:stretch/>
        </p:blipFill>
        <p:spPr>
          <a:xfrm>
            <a:off x="7918192" y="4968495"/>
            <a:ext cx="714614" cy="689102"/>
          </a:xfrm>
          <a:prstGeom prst="rect">
            <a:avLst/>
          </a:prstGeom>
        </p:spPr>
      </p:pic>
      <p:sp>
        <p:nvSpPr>
          <p:cNvPr id="54" name="Tekstfelt 53">
            <a:extLst>
              <a:ext uri="{FF2B5EF4-FFF2-40B4-BE49-F238E27FC236}">
                <a16:creationId xmlns:a16="http://schemas.microsoft.com/office/drawing/2014/main" id="{09120F3D-9A89-4D2F-961F-8A2CAF59D241}"/>
              </a:ext>
            </a:extLst>
          </p:cNvPr>
          <p:cNvSpPr txBox="1"/>
          <p:nvPr/>
        </p:nvSpPr>
        <p:spPr>
          <a:xfrm>
            <a:off x="744002" y="3240807"/>
            <a:ext cx="850873"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Drøftelser i BU</a:t>
            </a:r>
          </a:p>
        </p:txBody>
      </p:sp>
      <p:sp>
        <p:nvSpPr>
          <p:cNvPr id="76" name="Tekstfelt 75">
            <a:extLst>
              <a:ext uri="{FF2B5EF4-FFF2-40B4-BE49-F238E27FC236}">
                <a16:creationId xmlns:a16="http://schemas.microsoft.com/office/drawing/2014/main" id="{4FD4ACDF-6C9B-4600-A06C-5CED1FB93739}"/>
              </a:ext>
            </a:extLst>
          </p:cNvPr>
          <p:cNvSpPr txBox="1"/>
          <p:nvPr/>
        </p:nvSpPr>
        <p:spPr>
          <a:xfrm>
            <a:off x="9213630" y="1035753"/>
            <a:ext cx="156312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2026 og frem </a:t>
            </a:r>
          </a:p>
        </p:txBody>
      </p:sp>
      <p:sp>
        <p:nvSpPr>
          <p:cNvPr id="2" name="Rektangel 1">
            <a:extLst>
              <a:ext uri="{FF2B5EF4-FFF2-40B4-BE49-F238E27FC236}">
                <a16:creationId xmlns:a16="http://schemas.microsoft.com/office/drawing/2014/main" id="{F8CA69B7-14EF-47B8-ABBB-905FB50D939F}"/>
              </a:ext>
            </a:extLst>
          </p:cNvPr>
          <p:cNvSpPr/>
          <p:nvPr/>
        </p:nvSpPr>
        <p:spPr>
          <a:xfrm>
            <a:off x="9979549" y="2570565"/>
            <a:ext cx="802165" cy="38388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3A4F58"/>
                </a:solidFill>
                <a:effectLst/>
                <a:uLnTx/>
                <a:uFillTx/>
                <a:latin typeface="Brush Script MT" panose="03060802040406070304" pitchFamily="66" charset="0"/>
                <a:ea typeface="Calibri" panose="020F0502020204030204" pitchFamily="34" charset="0"/>
                <a:cs typeface="Times New Roman" panose="02020603050405020304" pitchFamily="18" charset="0"/>
              </a:rPr>
              <a:t>Stærke</a:t>
            </a:r>
            <a:endParaRPr kumimoji="0" lang="da-DK" sz="1800" b="0" i="0" u="none" strike="noStrike" kern="1200" cap="none" spc="0" normalizeH="0" baseline="0" noProof="0" dirty="0">
              <a:ln>
                <a:noFill/>
              </a:ln>
              <a:solidFill>
                <a:srgbClr val="3A4F5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ktangel 5">
            <a:extLst>
              <a:ext uri="{FF2B5EF4-FFF2-40B4-BE49-F238E27FC236}">
                <a16:creationId xmlns:a16="http://schemas.microsoft.com/office/drawing/2014/main" id="{E8CD802E-D77D-41ED-A757-9D660D8018BC}"/>
              </a:ext>
            </a:extLst>
          </p:cNvPr>
          <p:cNvSpPr/>
          <p:nvPr/>
        </p:nvSpPr>
        <p:spPr>
          <a:xfrm>
            <a:off x="10632329" y="2565700"/>
            <a:ext cx="1486293" cy="38388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3A4F58"/>
                </a:solidFill>
                <a:effectLst/>
                <a:uLnTx/>
                <a:uFillTx/>
                <a:latin typeface="Brush Script MT" panose="03060802040406070304" pitchFamily="66" charset="0"/>
                <a:ea typeface="Calibri" panose="020F0502020204030204" pitchFamily="34" charset="0"/>
                <a:cs typeface="Times New Roman" panose="02020603050405020304" pitchFamily="18" charset="0"/>
              </a:rPr>
              <a:t>børnefællesskaber</a:t>
            </a:r>
            <a:endParaRPr kumimoji="0" lang="da-DK" sz="1800" b="0" i="0" u="none" strike="noStrike" kern="1200" cap="none" spc="0" normalizeH="0" baseline="0" noProof="0" dirty="0">
              <a:ln>
                <a:noFill/>
              </a:ln>
              <a:solidFill>
                <a:srgbClr val="3A4F5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Tekstfelt 55">
            <a:extLst>
              <a:ext uri="{FF2B5EF4-FFF2-40B4-BE49-F238E27FC236}">
                <a16:creationId xmlns:a16="http://schemas.microsoft.com/office/drawing/2014/main" id="{64C15127-06E3-403A-9CB3-4E36FED16ECD}"/>
              </a:ext>
            </a:extLst>
          </p:cNvPr>
          <p:cNvSpPr txBox="1"/>
          <p:nvPr/>
        </p:nvSpPr>
        <p:spPr>
          <a:xfrm>
            <a:off x="2140641" y="1019616"/>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e</a:t>
            </a:r>
            <a:r>
              <a:rPr kumimoji="0" lang="da-DK" sz="1000" b="1"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fterår</a:t>
            </a: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2024 </a:t>
            </a:r>
          </a:p>
        </p:txBody>
      </p:sp>
      <p:sp>
        <p:nvSpPr>
          <p:cNvPr id="5" name="Tekstfelt 4">
            <a:extLst>
              <a:ext uri="{FF2B5EF4-FFF2-40B4-BE49-F238E27FC236}">
                <a16:creationId xmlns:a16="http://schemas.microsoft.com/office/drawing/2014/main" id="{DBB40119-A3F1-4F4D-AD9C-15F72E66A0EA}"/>
              </a:ext>
            </a:extLst>
          </p:cNvPr>
          <p:cNvSpPr txBox="1"/>
          <p:nvPr/>
        </p:nvSpPr>
        <p:spPr>
          <a:xfrm>
            <a:off x="9864223" y="6393449"/>
            <a:ext cx="1833827" cy="311945"/>
          </a:xfrm>
          <a:prstGeom prst="rect">
            <a:avLst/>
          </a:prstGeom>
          <a:solidFill>
            <a:schemeClr val="bg1"/>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pic>
        <p:nvPicPr>
          <p:cNvPr id="57" name="Billede 56">
            <a:extLst>
              <a:ext uri="{FF2B5EF4-FFF2-40B4-BE49-F238E27FC236}">
                <a16:creationId xmlns:a16="http://schemas.microsoft.com/office/drawing/2014/main" id="{67D3BDCA-FAE7-4755-A8E7-40502F407C90}"/>
              </a:ext>
            </a:extLst>
          </p:cNvPr>
          <p:cNvPicPr>
            <a:picLocks noChangeAspect="1"/>
          </p:cNvPicPr>
          <p:nvPr/>
        </p:nvPicPr>
        <p:blipFill rotWithShape="1">
          <a:blip r:embed="rId25"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1" t="68581" r="34679" b="6528"/>
          <a:stretch/>
        </p:blipFill>
        <p:spPr>
          <a:xfrm>
            <a:off x="7582979" y="2379967"/>
            <a:ext cx="707061" cy="419583"/>
          </a:xfrm>
          <a:prstGeom prst="rect">
            <a:avLst/>
          </a:prstGeom>
        </p:spPr>
      </p:pic>
      <p:sp>
        <p:nvSpPr>
          <p:cNvPr id="72" name="Tekstfelt 71">
            <a:extLst>
              <a:ext uri="{FF2B5EF4-FFF2-40B4-BE49-F238E27FC236}">
                <a16:creationId xmlns:a16="http://schemas.microsoft.com/office/drawing/2014/main" id="{8888BDA1-45EE-41CE-B2DD-896B07C124C3}"/>
              </a:ext>
            </a:extLst>
          </p:cNvPr>
          <p:cNvSpPr txBox="1"/>
          <p:nvPr/>
        </p:nvSpPr>
        <p:spPr>
          <a:xfrm>
            <a:off x="3377856" y="4790411"/>
            <a:ext cx="1281510" cy="461665"/>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dagtilbudslaboratorium, forældrebestyrelser mm.</a:t>
            </a:r>
          </a:p>
        </p:txBody>
      </p:sp>
      <p:pic>
        <p:nvPicPr>
          <p:cNvPr id="73" name="Billede 72" descr="IMG_0487.JPG">
            <a:extLst>
              <a:ext uri="{FF2B5EF4-FFF2-40B4-BE49-F238E27FC236}">
                <a16:creationId xmlns:a16="http://schemas.microsoft.com/office/drawing/2014/main" id="{44090484-CD84-41FA-8F47-6CD39D4B627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4657261" y="5019289"/>
            <a:ext cx="269565" cy="381336"/>
          </a:xfrm>
          <a:prstGeom prst="rect">
            <a:avLst/>
          </a:prstGeom>
        </p:spPr>
      </p:pic>
      <p:sp>
        <p:nvSpPr>
          <p:cNvPr id="75" name="Tekstfelt 74">
            <a:extLst>
              <a:ext uri="{FF2B5EF4-FFF2-40B4-BE49-F238E27FC236}">
                <a16:creationId xmlns:a16="http://schemas.microsoft.com/office/drawing/2014/main" id="{50F537CB-4E6F-4CF3-B855-14E5834702D3}"/>
              </a:ext>
            </a:extLst>
          </p:cNvPr>
          <p:cNvSpPr txBox="1"/>
          <p:nvPr/>
        </p:nvSpPr>
        <p:spPr>
          <a:xfrm>
            <a:off x="4834487" y="5122826"/>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sp>
        <p:nvSpPr>
          <p:cNvPr id="78" name="Tekstfelt 77">
            <a:extLst>
              <a:ext uri="{FF2B5EF4-FFF2-40B4-BE49-F238E27FC236}">
                <a16:creationId xmlns:a16="http://schemas.microsoft.com/office/drawing/2014/main" id="{BC765BB4-71F0-4D7E-A979-049147E049C4}"/>
              </a:ext>
            </a:extLst>
          </p:cNvPr>
          <p:cNvSpPr txBox="1"/>
          <p:nvPr/>
        </p:nvSpPr>
        <p:spPr>
          <a:xfrm>
            <a:off x="8843693" y="5046038"/>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pic>
        <p:nvPicPr>
          <p:cNvPr id="79" name="Billede 78" descr="IMG_0487.JPG">
            <a:extLst>
              <a:ext uri="{FF2B5EF4-FFF2-40B4-BE49-F238E27FC236}">
                <a16:creationId xmlns:a16="http://schemas.microsoft.com/office/drawing/2014/main" id="{8FCD6924-79FA-438B-A747-F06E895D662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9822548" y="4933623"/>
            <a:ext cx="244724" cy="346195"/>
          </a:xfrm>
          <a:prstGeom prst="rect">
            <a:avLst/>
          </a:prstGeom>
        </p:spPr>
      </p:pic>
      <p:sp>
        <p:nvSpPr>
          <p:cNvPr id="80" name="Tekstfelt 79">
            <a:extLst>
              <a:ext uri="{FF2B5EF4-FFF2-40B4-BE49-F238E27FC236}">
                <a16:creationId xmlns:a16="http://schemas.microsoft.com/office/drawing/2014/main" id="{723FDF6B-29E4-4AE4-836C-18F3BDCC2CDE}"/>
              </a:ext>
            </a:extLst>
          </p:cNvPr>
          <p:cNvSpPr txBox="1"/>
          <p:nvPr/>
        </p:nvSpPr>
        <p:spPr>
          <a:xfrm>
            <a:off x="10480039" y="3779656"/>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grpSp>
        <p:nvGrpSpPr>
          <p:cNvPr id="64" name="Gruppe 63">
            <a:extLst>
              <a:ext uri="{FF2B5EF4-FFF2-40B4-BE49-F238E27FC236}">
                <a16:creationId xmlns:a16="http://schemas.microsoft.com/office/drawing/2014/main" id="{67382401-1B69-418A-A246-5070EB12013B}"/>
              </a:ext>
            </a:extLst>
          </p:cNvPr>
          <p:cNvGrpSpPr/>
          <p:nvPr/>
        </p:nvGrpSpPr>
        <p:grpSpPr>
          <a:xfrm>
            <a:off x="3897855" y="4417904"/>
            <a:ext cx="726691" cy="386813"/>
            <a:chOff x="6473728" y="3956134"/>
            <a:chExt cx="688026" cy="338518"/>
          </a:xfrm>
        </p:grpSpPr>
        <p:sp>
          <p:nvSpPr>
            <p:cNvPr id="65" name="Taleboble: rektangel med afrundede hjørner 64">
              <a:extLst>
                <a:ext uri="{FF2B5EF4-FFF2-40B4-BE49-F238E27FC236}">
                  <a16:creationId xmlns:a16="http://schemas.microsoft.com/office/drawing/2014/main" id="{F9A6CA45-3BA6-4469-95C7-8DFA04FE13C4}"/>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67" name="Taleboble: rektangel med afrundede hjørner 66">
              <a:extLst>
                <a:ext uri="{FF2B5EF4-FFF2-40B4-BE49-F238E27FC236}">
                  <a16:creationId xmlns:a16="http://schemas.microsoft.com/office/drawing/2014/main" id="{F4B61AF6-204D-4509-B5C9-E49D524FB9F4}"/>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71" name="Taleboble: rektangel med afrundede hjørner 70">
              <a:extLst>
                <a:ext uri="{FF2B5EF4-FFF2-40B4-BE49-F238E27FC236}">
                  <a16:creationId xmlns:a16="http://schemas.microsoft.com/office/drawing/2014/main" id="{1E8CC1C0-9D28-4076-B7A1-299C4DEDB250}"/>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1" name="Tekstfelt 80">
            <a:extLst>
              <a:ext uri="{FF2B5EF4-FFF2-40B4-BE49-F238E27FC236}">
                <a16:creationId xmlns:a16="http://schemas.microsoft.com/office/drawing/2014/main" id="{55ED2073-BE29-49CC-9BC9-F03A7F1B74B7}"/>
              </a:ext>
            </a:extLst>
          </p:cNvPr>
          <p:cNvSpPr txBox="1"/>
          <p:nvPr/>
        </p:nvSpPr>
        <p:spPr>
          <a:xfrm>
            <a:off x="10670477" y="5284325"/>
            <a:ext cx="1294847" cy="461665"/>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dagtilbudslaboratorium, forældrebestyrelser mm.</a:t>
            </a:r>
          </a:p>
        </p:txBody>
      </p:sp>
      <p:grpSp>
        <p:nvGrpSpPr>
          <p:cNvPr id="82" name="Gruppe 81">
            <a:extLst>
              <a:ext uri="{FF2B5EF4-FFF2-40B4-BE49-F238E27FC236}">
                <a16:creationId xmlns:a16="http://schemas.microsoft.com/office/drawing/2014/main" id="{9AF63B99-49EC-4A11-9FF8-5D33B116AF33}"/>
              </a:ext>
            </a:extLst>
          </p:cNvPr>
          <p:cNvGrpSpPr/>
          <p:nvPr/>
        </p:nvGrpSpPr>
        <p:grpSpPr>
          <a:xfrm>
            <a:off x="11213452" y="4919524"/>
            <a:ext cx="726691" cy="386813"/>
            <a:chOff x="6473728" y="3956134"/>
            <a:chExt cx="688026" cy="338518"/>
          </a:xfrm>
        </p:grpSpPr>
        <p:sp>
          <p:nvSpPr>
            <p:cNvPr id="83" name="Taleboble: rektangel med afrundede hjørner 82">
              <a:extLst>
                <a:ext uri="{FF2B5EF4-FFF2-40B4-BE49-F238E27FC236}">
                  <a16:creationId xmlns:a16="http://schemas.microsoft.com/office/drawing/2014/main" id="{C895E4B5-C66D-4AD1-80D4-6F89BC51F749}"/>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84" name="Taleboble: rektangel med afrundede hjørner 83">
              <a:extLst>
                <a:ext uri="{FF2B5EF4-FFF2-40B4-BE49-F238E27FC236}">
                  <a16:creationId xmlns:a16="http://schemas.microsoft.com/office/drawing/2014/main" id="{E0AC5CF2-90C4-448E-BE29-1DE10C0CDD3B}"/>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85" name="Taleboble: rektangel med afrundede hjørner 84">
              <a:extLst>
                <a:ext uri="{FF2B5EF4-FFF2-40B4-BE49-F238E27FC236}">
                  <a16:creationId xmlns:a16="http://schemas.microsoft.com/office/drawing/2014/main" id="{36A050D3-1A20-48A1-90D9-16AC254F0519}"/>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69" name="Billede 68">
            <a:extLst>
              <a:ext uri="{FF2B5EF4-FFF2-40B4-BE49-F238E27FC236}">
                <a16:creationId xmlns:a16="http://schemas.microsoft.com/office/drawing/2014/main" id="{E33AD3A3-95BA-4301-92A2-F6B89E9AA53A}"/>
              </a:ext>
            </a:extLst>
          </p:cNvPr>
          <p:cNvPicPr>
            <a:picLocks noChangeAspect="1"/>
          </p:cNvPicPr>
          <p:nvPr/>
        </p:nvPicPr>
        <p:blipFill rotWithShape="1">
          <a:blip r:embed="rId26" cstate="print">
            <a:clrChange>
              <a:clrFrom>
                <a:srgbClr val="FFFFFE"/>
              </a:clrFrom>
              <a:clrTo>
                <a:srgbClr val="FFFFFE">
                  <a:alpha val="0"/>
                </a:srgbClr>
              </a:clrTo>
            </a:clrChange>
            <a:extLst>
              <a:ext uri="{28A0092B-C50C-407E-A947-70E740481C1C}">
                <a14:useLocalDpi xmlns:a14="http://schemas.microsoft.com/office/drawing/2010/main" val="0"/>
              </a:ext>
            </a:extLst>
          </a:blip>
          <a:srcRect l="20230" t="44621" r="66794" b="37084"/>
          <a:stretch/>
        </p:blipFill>
        <p:spPr>
          <a:xfrm>
            <a:off x="3794737" y="5245846"/>
            <a:ext cx="807453" cy="805033"/>
          </a:xfrm>
          <a:prstGeom prst="rect">
            <a:avLst/>
          </a:prstGeom>
        </p:spPr>
      </p:pic>
      <p:pic>
        <p:nvPicPr>
          <p:cNvPr id="86" name="Billede 85" descr="IMG_0487.JPG">
            <a:extLst>
              <a:ext uri="{FF2B5EF4-FFF2-40B4-BE49-F238E27FC236}">
                <a16:creationId xmlns:a16="http://schemas.microsoft.com/office/drawing/2014/main" id="{66407741-F06D-43F4-AD61-BBA18556CDB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10407112" y="3298809"/>
            <a:ext cx="218014" cy="308410"/>
          </a:xfrm>
          <a:prstGeom prst="rect">
            <a:avLst/>
          </a:prstGeom>
        </p:spPr>
      </p:pic>
      <p:sp>
        <p:nvSpPr>
          <p:cNvPr id="87" name="Tekstfelt 86">
            <a:extLst>
              <a:ext uri="{FF2B5EF4-FFF2-40B4-BE49-F238E27FC236}">
                <a16:creationId xmlns:a16="http://schemas.microsoft.com/office/drawing/2014/main" id="{92455FBA-224D-4044-B453-89DC21B5EC42}"/>
              </a:ext>
            </a:extLst>
          </p:cNvPr>
          <p:cNvSpPr txBox="1"/>
          <p:nvPr/>
        </p:nvSpPr>
        <p:spPr>
          <a:xfrm>
            <a:off x="10568485" y="3357410"/>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2027</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pic>
        <p:nvPicPr>
          <p:cNvPr id="88" name="Billede 87" descr="IMG_0487.JPG">
            <a:extLst>
              <a:ext uri="{FF2B5EF4-FFF2-40B4-BE49-F238E27FC236}">
                <a16:creationId xmlns:a16="http://schemas.microsoft.com/office/drawing/2014/main" id="{8C1FC639-4CB8-4A7B-95C2-5DFA158517DE}"/>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3308354" y="4027947"/>
            <a:ext cx="244724" cy="346195"/>
          </a:xfrm>
          <a:prstGeom prst="rect">
            <a:avLst/>
          </a:prstGeom>
        </p:spPr>
      </p:pic>
      <p:sp>
        <p:nvSpPr>
          <p:cNvPr id="89" name="Tekstfelt 88">
            <a:extLst>
              <a:ext uri="{FF2B5EF4-FFF2-40B4-BE49-F238E27FC236}">
                <a16:creationId xmlns:a16="http://schemas.microsoft.com/office/drawing/2014/main" id="{9FCEE9D5-6A4F-432D-ACBD-DDAFDAA0A35D}"/>
              </a:ext>
            </a:extLst>
          </p:cNvPr>
          <p:cNvSpPr txBox="1"/>
          <p:nvPr/>
        </p:nvSpPr>
        <p:spPr>
          <a:xfrm>
            <a:off x="3437535" y="4106617"/>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2025</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sp>
        <p:nvSpPr>
          <p:cNvPr id="9" name="Rektangel: afrundede hjørner 8">
            <a:extLst>
              <a:ext uri="{FF2B5EF4-FFF2-40B4-BE49-F238E27FC236}">
                <a16:creationId xmlns:a16="http://schemas.microsoft.com/office/drawing/2014/main" id="{C9599B2E-D9F0-44F6-B0DD-F52AE1002976}"/>
              </a:ext>
            </a:extLst>
          </p:cNvPr>
          <p:cNvSpPr/>
          <p:nvPr/>
        </p:nvSpPr>
        <p:spPr>
          <a:xfrm>
            <a:off x="3644912" y="3886258"/>
            <a:ext cx="613579" cy="224188"/>
          </a:xfrm>
          <a:prstGeom prst="roundRect">
            <a:avLst/>
          </a:prstGeom>
          <a:noFill/>
          <a:ln w="63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+ 2 mio. </a:t>
            </a:r>
          </a:p>
        </p:txBody>
      </p:sp>
      <p:pic>
        <p:nvPicPr>
          <p:cNvPr id="15" name="Billede 14">
            <a:extLst>
              <a:ext uri="{FF2B5EF4-FFF2-40B4-BE49-F238E27FC236}">
                <a16:creationId xmlns:a16="http://schemas.microsoft.com/office/drawing/2014/main" id="{93588288-32BA-435F-A97D-BAA478A4F2B7}"/>
              </a:ext>
            </a:extLst>
          </p:cNvPr>
          <p:cNvPicPr>
            <a:picLocks noChangeAspect="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55297" t="52098" r="1318" b="6723"/>
          <a:stretch/>
        </p:blipFill>
        <p:spPr>
          <a:xfrm>
            <a:off x="2706236" y="5277741"/>
            <a:ext cx="469176" cy="601904"/>
          </a:xfrm>
          <a:prstGeom prst="rect">
            <a:avLst/>
          </a:prstGeom>
        </p:spPr>
      </p:pic>
      <p:sp>
        <p:nvSpPr>
          <p:cNvPr id="16" name="Tekstfelt 15">
            <a:extLst>
              <a:ext uri="{FF2B5EF4-FFF2-40B4-BE49-F238E27FC236}">
                <a16:creationId xmlns:a16="http://schemas.microsoft.com/office/drawing/2014/main" id="{040A550C-5D28-4184-AB88-E6FE85D1B78F}"/>
              </a:ext>
            </a:extLst>
          </p:cNvPr>
          <p:cNvSpPr txBox="1"/>
          <p:nvPr/>
        </p:nvSpPr>
        <p:spPr>
          <a:xfrm>
            <a:off x="4897963" y="3987816"/>
            <a:ext cx="2143015" cy="371384"/>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573333"/>
                </a:solidFill>
                <a:effectLst/>
                <a:uLnTx/>
                <a:uFillTx/>
                <a:latin typeface="Segoe UI" panose="020B0502040204020203" pitchFamily="34" charset="0"/>
                <a:ea typeface="Ebrima" panose="02000000000000000000" pitchFamily="2" charset="0"/>
                <a:cs typeface="Segoe UI" panose="020B0502040204020203" pitchFamily="34" charset="0"/>
              </a:rPr>
              <a:t>Heldagsledermøde d. 7. maj: Ledelse af stærke børnefællesskaber</a:t>
            </a:r>
          </a:p>
        </p:txBody>
      </p:sp>
    </p:spTree>
    <p:extLst>
      <p:ext uri="{BB962C8B-B14F-4D97-AF65-F5344CB8AC3E}">
        <p14:creationId xmlns:p14="http://schemas.microsoft.com/office/powerpoint/2010/main" val="195063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44628-A9C7-4C90-8A41-A29B5D12C13A}"/>
              </a:ext>
            </a:extLst>
          </p:cNvPr>
          <p:cNvSpPr>
            <a:spLocks noGrp="1"/>
          </p:cNvSpPr>
          <p:nvPr>
            <p:ph type="title"/>
          </p:nvPr>
        </p:nvSpPr>
        <p:spPr>
          <a:xfrm>
            <a:off x="623888" y="404665"/>
            <a:ext cx="10944224" cy="1754326"/>
          </a:xfrm>
        </p:spPr>
        <p:txBody>
          <a:bodyPr/>
          <a:lstStyle/>
          <a:p>
            <a:br>
              <a:rPr lang="da-DK" sz="2800" dirty="0"/>
            </a:br>
            <a:r>
              <a:rPr lang="da-DK" sz="2800" dirty="0"/>
              <a:t>Vi står på en </a:t>
            </a:r>
            <a:r>
              <a:rPr lang="da-DK" sz="2800" b="1" dirty="0"/>
              <a:t>vision </a:t>
            </a:r>
            <a:r>
              <a:rPr lang="da-DK" sz="2800" dirty="0"/>
              <a:t>for vores arbejde med stærke børnefællesskaber</a:t>
            </a:r>
            <a:br>
              <a:rPr lang="da-DK" dirty="0"/>
            </a:br>
            <a:br>
              <a:rPr lang="da-DK" b="1" dirty="0"/>
            </a:br>
            <a:endParaRPr lang="da-DK" dirty="0"/>
          </a:p>
        </p:txBody>
      </p:sp>
      <p:sp>
        <p:nvSpPr>
          <p:cNvPr id="5" name="Pladsholder til tekst 4">
            <a:extLst>
              <a:ext uri="{FF2B5EF4-FFF2-40B4-BE49-F238E27FC236}">
                <a16:creationId xmlns:a16="http://schemas.microsoft.com/office/drawing/2014/main" id="{46F5F086-6FF5-4E6E-A064-271D0E0C446B}"/>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13DF2F0C-F325-44EA-BBE7-315011F4A6FF}"/>
              </a:ext>
            </a:extLst>
          </p:cNvPr>
          <p:cNvSpPr>
            <a:spLocks noGrp="1"/>
          </p:cNvSpPr>
          <p:nvPr>
            <p:ph type="body" sz="quarter" idx="15"/>
          </p:nvPr>
        </p:nvSpPr>
        <p:spPr/>
        <p:txBody>
          <a:bodyPr/>
          <a:lstStyle/>
          <a:p>
            <a:endParaRPr lang="da-DK" dirty="0"/>
          </a:p>
        </p:txBody>
      </p:sp>
      <p:grpSp>
        <p:nvGrpSpPr>
          <p:cNvPr id="7" name="Gruppe 6">
            <a:extLst>
              <a:ext uri="{FF2B5EF4-FFF2-40B4-BE49-F238E27FC236}">
                <a16:creationId xmlns:a16="http://schemas.microsoft.com/office/drawing/2014/main" id="{F8033D3A-B03B-4BB4-B5E3-828AD07C5FF3}"/>
              </a:ext>
            </a:extLst>
          </p:cNvPr>
          <p:cNvGrpSpPr/>
          <p:nvPr/>
        </p:nvGrpSpPr>
        <p:grpSpPr>
          <a:xfrm>
            <a:off x="3593311" y="2256311"/>
            <a:ext cx="4788858" cy="3604582"/>
            <a:chOff x="1066799" y="2328747"/>
            <a:chExt cx="4642733" cy="3604582"/>
          </a:xfrm>
        </p:grpSpPr>
        <p:sp>
          <p:nvSpPr>
            <p:cNvPr id="8" name="Tekstfelt 7">
              <a:extLst>
                <a:ext uri="{FF2B5EF4-FFF2-40B4-BE49-F238E27FC236}">
                  <a16:creationId xmlns:a16="http://schemas.microsoft.com/office/drawing/2014/main" id="{BB2E693D-0316-4D37-90FC-03E49181C6D6}"/>
                </a:ext>
              </a:extLst>
            </p:cNvPr>
            <p:cNvSpPr txBox="1"/>
            <p:nvPr/>
          </p:nvSpPr>
          <p:spPr>
            <a:xfrm>
              <a:off x="1066799" y="2579077"/>
              <a:ext cx="4642733" cy="3354252"/>
            </a:xfrm>
            <a:prstGeom prst="rect">
              <a:avLst/>
            </a:prstGeom>
            <a:noFill/>
            <a:ln w="28575">
              <a:solidFill>
                <a:schemeClr val="tx2">
                  <a:lumMod val="25000"/>
                  <a:lumOff val="75000"/>
                </a:schemeClr>
              </a:solidFill>
            </a:ln>
          </p:spPr>
          <p:txBody>
            <a:bodyPr wrap="square" lIns="90043" tIns="46736" rIns="90043" bIns="46736"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I Frederiksberg Kommune arbejder alle med at udvikle pædagogiske læringsmiljøer, der tilbyder samspil og relationer af høj kvalitet, værdsættelse af mangfoldighed og deltagelsesmuligheder for alle børn</a:t>
              </a:r>
              <a: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b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det vil sige stærke børnefællesskaber!</a:t>
              </a:r>
              <a:endParaRPr kumimoji="0" lang="da-DK" sz="22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pic>
          <p:nvPicPr>
            <p:cNvPr id="9" name="Billede 8">
              <a:extLst>
                <a:ext uri="{FF2B5EF4-FFF2-40B4-BE49-F238E27FC236}">
                  <a16:creationId xmlns:a16="http://schemas.microsoft.com/office/drawing/2014/main" id="{73F99134-29A8-4192-8D45-1491F56E2E4F}"/>
                </a:ext>
              </a:extLst>
            </p:cNvPr>
            <p:cNvPicPr>
              <a:picLocks noChangeAspect="1"/>
            </p:cNvPicPr>
            <p:nvPr/>
          </p:nvPicPr>
          <p:blipFill>
            <a:blip r:embed="rId3" cstate="print">
              <a:clrChange>
                <a:clrFrom>
                  <a:srgbClr val="B7B9B8"/>
                </a:clrFrom>
                <a:clrTo>
                  <a:srgbClr val="B7B9B8">
                    <a:alpha val="0"/>
                  </a:srgbClr>
                </a:clrTo>
              </a:clrChange>
              <a:extLst>
                <a:ext uri="{28A0092B-C50C-407E-A947-70E740481C1C}">
                  <a14:useLocalDpi xmlns:a14="http://schemas.microsoft.com/office/drawing/2010/main" val="0"/>
                </a:ext>
              </a:extLst>
            </a:blip>
            <a:stretch>
              <a:fillRect/>
            </a:stretch>
          </p:blipFill>
          <p:spPr>
            <a:xfrm>
              <a:off x="3101892" y="2328747"/>
              <a:ext cx="782460" cy="500660"/>
            </a:xfrm>
            <a:prstGeom prst="rect">
              <a:avLst/>
            </a:prstGeom>
          </p:spPr>
        </p:pic>
      </p:grpSp>
    </p:spTree>
    <p:extLst>
      <p:ext uri="{BB962C8B-B14F-4D97-AF65-F5344CB8AC3E}">
        <p14:creationId xmlns:p14="http://schemas.microsoft.com/office/powerpoint/2010/main" val="2197742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afrundede hjørner 14">
            <a:extLst>
              <a:ext uri="{FF2B5EF4-FFF2-40B4-BE49-F238E27FC236}">
                <a16:creationId xmlns:a16="http://schemas.microsoft.com/office/drawing/2014/main" id="{469862AD-A497-48D9-8017-1ACCBE3E5C86}"/>
              </a:ext>
            </a:extLst>
          </p:cNvPr>
          <p:cNvSpPr/>
          <p:nvPr/>
        </p:nvSpPr>
        <p:spPr>
          <a:xfrm>
            <a:off x="298776" y="922378"/>
            <a:ext cx="11432305" cy="5268099"/>
          </a:xfrm>
          <a:prstGeom prst="roundRect">
            <a:avLst>
              <a:gd name="adj" fmla="val 32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Titel 1">
            <a:extLst>
              <a:ext uri="{FF2B5EF4-FFF2-40B4-BE49-F238E27FC236}">
                <a16:creationId xmlns:a16="http://schemas.microsoft.com/office/drawing/2014/main" id="{11E186A1-EA9B-49FF-8D34-D4B4B8623125}"/>
              </a:ext>
            </a:extLst>
          </p:cNvPr>
          <p:cNvSpPr txBox="1">
            <a:spLocks/>
          </p:cNvSpPr>
          <p:nvPr/>
        </p:nvSpPr>
        <p:spPr>
          <a:xfrm>
            <a:off x="542816" y="-77519"/>
            <a:ext cx="10944224" cy="1283428"/>
          </a:xfrm>
          <a:prstGeom prst="rect">
            <a:avLst/>
          </a:prstGeom>
        </p:spPr>
        <p:txBody>
          <a:bodyPr vert="horz" wrap="square" lIns="0">
            <a:sp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da-DK" sz="32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br>
            <a:r>
              <a:rPr kumimoji="0" lang="da-DK" sz="28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Det </a:t>
            </a:r>
            <a:r>
              <a:rPr kumimoji="0" lang="da-DK" sz="2800" b="1" i="0" u="none" strike="noStrike" kern="1200" cap="none" spc="0" normalizeH="0" baseline="0" noProof="0" dirty="0">
                <a:ln>
                  <a:noFill/>
                </a:ln>
                <a:solidFill>
                  <a:prstClr val="black">
                    <a:lumMod val="75000"/>
                    <a:lumOff val="25000"/>
                  </a:prstClr>
                </a:solidFill>
                <a:effectLst/>
                <a:uLnTx/>
                <a:uFillTx/>
                <a:latin typeface="Segoe UI"/>
                <a:ea typeface="+mj-ea"/>
                <a:cs typeface="+mj-cs"/>
              </a:rPr>
              <a:t>pædagogiske fundament </a:t>
            </a:r>
            <a:r>
              <a:rPr kumimoji="0" lang="da-DK" sz="2800" b="0" i="0" u="none" strike="noStrike" kern="1200" cap="none" spc="0" normalizeH="0" baseline="0" noProof="0" dirty="0">
                <a:ln>
                  <a:noFill/>
                </a:ln>
                <a:solidFill>
                  <a:prstClr val="black">
                    <a:lumMod val="75000"/>
                    <a:lumOff val="25000"/>
                  </a:prstClr>
                </a:solidFill>
                <a:effectLst/>
                <a:uLnTx/>
                <a:uFillTx/>
                <a:latin typeface="Segoe UI"/>
                <a:ea typeface="+mj-ea"/>
                <a:cs typeface="+mj-cs"/>
              </a:rPr>
              <a:t>er vores fælles afsæt </a:t>
            </a:r>
            <a:br>
              <a:rPr kumimoji="0" lang="da-DK" sz="3200" b="1" i="0" u="none" strike="noStrike" kern="1200" cap="none" spc="0" normalizeH="0" baseline="0" noProof="0" dirty="0">
                <a:ln>
                  <a:noFill/>
                </a:ln>
                <a:solidFill>
                  <a:prstClr val="black">
                    <a:lumMod val="75000"/>
                    <a:lumOff val="25000"/>
                  </a:prstClr>
                </a:solidFill>
                <a:effectLst/>
                <a:uLnTx/>
                <a:uFillTx/>
                <a:latin typeface="Segoe UI"/>
                <a:ea typeface="+mj-ea"/>
                <a:cs typeface="+mj-cs"/>
              </a:rPr>
            </a:br>
            <a:endParaRPr kumimoji="0" lang="da-DK" sz="2600" b="0" i="0" u="none" strike="noStrike" kern="1200" cap="none" spc="0" normalizeH="0" baseline="0" noProof="0" dirty="0">
              <a:ln>
                <a:noFill/>
              </a:ln>
              <a:solidFill>
                <a:prstClr val="black">
                  <a:lumMod val="75000"/>
                  <a:lumOff val="25000"/>
                </a:prstClr>
              </a:solidFill>
              <a:effectLst/>
              <a:uLnTx/>
              <a:uFillTx/>
              <a:latin typeface="Segoe UI"/>
              <a:ea typeface="+mj-ea"/>
              <a:cs typeface="+mj-cs"/>
            </a:endParaRPr>
          </a:p>
        </p:txBody>
      </p:sp>
      <p:sp>
        <p:nvSpPr>
          <p:cNvPr id="27" name="Pladsholder til tekst 4">
            <a:extLst>
              <a:ext uri="{FF2B5EF4-FFF2-40B4-BE49-F238E27FC236}">
                <a16:creationId xmlns:a16="http://schemas.microsoft.com/office/drawing/2014/main" id="{97A1C153-47CA-4A01-8599-72B7B1E20D74}"/>
              </a:ext>
            </a:extLst>
          </p:cNvPr>
          <p:cNvSpPr txBox="1">
            <a:spLocks/>
          </p:cNvSpPr>
          <p:nvPr/>
        </p:nvSpPr>
        <p:spPr>
          <a:xfrm>
            <a:off x="649398" y="1564298"/>
            <a:ext cx="5605927" cy="4301177"/>
          </a:xfrm>
          <a:prstGeom prst="rect">
            <a:avLst/>
          </a:prstGeom>
          <a:noFill/>
          <a:ln>
            <a:noFill/>
          </a:ln>
        </p:spPr>
        <p:txBody>
          <a:bodyPr wrap="square" lIns="72000" rIns="72000" anchor="t">
            <a:spAutoFit/>
          </a:bodyPr>
          <a:lstStyle>
            <a:lvl1pPr marL="171450" indent="-171450" algn="l" defTabSz="914400" rtl="0" eaLnBrk="1" latinLnBrk="0" hangingPunct="1">
              <a:lnSpc>
                <a:spcPct val="100000"/>
              </a:lnSpc>
              <a:spcBef>
                <a:spcPts val="300"/>
              </a:spcBef>
              <a:buFont typeface="Arial" panose="020B0604020202020204" pitchFamily="34" charset="0"/>
              <a:buChar char="•"/>
              <a:defRPr sz="1200" b="0" kern="1200">
                <a:solidFill>
                  <a:schemeClr val="tx1">
                    <a:lumMod val="95000"/>
                    <a:lumOff val="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Vi ser MED børn og forældre</a:t>
            </a: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3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møder børn og forældre med en ressourceorienteret tilgang, og tror på, at alle gør det så godt, de kan. Vi ser os selv som rollemodeller for børnene, og er opmærksomme på børnenes invitationer. Vi øver os i at sætte os i børnenes sted og lytte til deres stemme. </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da-DK" sz="13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Vi sætter børnefællesskaberne i centrum</a:t>
            </a: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3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ønsker at omlægge indgribende og foregribende indsatser til forebyggende indsatser ved at fokusere på, hvordan individuelle tiltag kan tilpasses, så de kommer flere eller alle børn til gode. Det betyder, at vi har fokus på at udvikle inkluderende læringsmiljøer, der understøtter børnenes sociale relationer.</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da-DK" sz="1300" b="0" i="0" u="sng"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Vi opbygger stærke arbejdsfællesskaber</a:t>
            </a: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3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ser samarbejde og arbejdsfællesskaber som fundamentet for, at vi kan lykkes med at skabe stærke børnefællesskaber. Vi deler viden og udvikler os sammen. Vi tør tale om faglige udfordringer og har tillid til, at vi både kan tale om det der lykkes, og det der ikke altid lykkes godt. Vi følger op og evaluerer løbende sammen. </a:t>
            </a:r>
          </a:p>
        </p:txBody>
      </p:sp>
      <p:sp>
        <p:nvSpPr>
          <p:cNvPr id="2" name="Tekstfelt 1">
            <a:extLst>
              <a:ext uri="{FF2B5EF4-FFF2-40B4-BE49-F238E27FC236}">
                <a16:creationId xmlns:a16="http://schemas.microsoft.com/office/drawing/2014/main" id="{E6E874F9-A3AD-4340-883F-DB41A2EC1FCF}"/>
              </a:ext>
            </a:extLst>
          </p:cNvPr>
          <p:cNvSpPr txBox="1"/>
          <p:nvPr/>
        </p:nvSpPr>
        <p:spPr>
          <a:xfrm>
            <a:off x="6367549" y="1559991"/>
            <a:ext cx="5363532" cy="3941592"/>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Vi arbejder systematisk og tværfagligt</a:t>
            </a: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søger sparring, hjælp og support hos hinanden på tværs af fagligheder for at udvide vores viden og styrke vores kompetencer. Vi arbejder systematisk med at inddrage tværfaglige perspektiver på vores praksis.</a:t>
            </a:r>
            <a:endParaRPr kumimoji="0" lang="da-DK" sz="1400" b="0" i="0" u="sng"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Vi udøver nærværende ledelse</a:t>
            </a: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leder praksis ved at sparre og udfordre faglige dilemmaer. Vi har fokus på, hvordan vi som ledere skaber de bedst mulige rammer for, at personalet kan udvikle pædagogiske læringsmiljøer af høj kvalitet med værdsættelse af mangfoldighed og deltagelsesmuligheder for alle børn.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Vi organiserer os i samarbejde med personalet. Vi er aktivt deltagende i dele af den pædagogiske planlægning, så vi kan fastholde processen fra tanke til praksis og løbende følge op på praksis. </a:t>
            </a:r>
            <a:r>
              <a:rPr kumimoji="0" lang="da-DK" sz="14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 </a:t>
            </a:r>
            <a:endParaRPr kumimoji="0" lang="da-DK" sz="14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pic>
        <p:nvPicPr>
          <p:cNvPr id="4" name="Grafik 3" descr="Mand med barn">
            <a:extLst>
              <a:ext uri="{FF2B5EF4-FFF2-40B4-BE49-F238E27FC236}">
                <a16:creationId xmlns:a16="http://schemas.microsoft.com/office/drawing/2014/main" id="{4B1CEF77-7F65-49A2-B3EE-8C2664BEE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1172" y="1376500"/>
            <a:ext cx="457200" cy="457200"/>
          </a:xfrm>
          <a:prstGeom prst="rect">
            <a:avLst/>
          </a:prstGeom>
        </p:spPr>
      </p:pic>
      <p:pic>
        <p:nvPicPr>
          <p:cNvPr id="6" name="Grafik 5" descr="Gruppesucces">
            <a:extLst>
              <a:ext uri="{FF2B5EF4-FFF2-40B4-BE49-F238E27FC236}">
                <a16:creationId xmlns:a16="http://schemas.microsoft.com/office/drawing/2014/main" id="{8AA6446B-F10F-4668-8E14-0C397B8465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1172" y="2710008"/>
            <a:ext cx="585439" cy="585439"/>
          </a:xfrm>
          <a:prstGeom prst="rect">
            <a:avLst/>
          </a:prstGeom>
        </p:spPr>
      </p:pic>
      <p:pic>
        <p:nvPicPr>
          <p:cNvPr id="8" name="Grafik 7" descr="Gruppebrainstorm">
            <a:extLst>
              <a:ext uri="{FF2B5EF4-FFF2-40B4-BE49-F238E27FC236}">
                <a16:creationId xmlns:a16="http://schemas.microsoft.com/office/drawing/2014/main" id="{EEEB9108-E4FB-4D0E-829E-132A018BD9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1171" y="4171755"/>
            <a:ext cx="585439" cy="585439"/>
          </a:xfrm>
          <a:prstGeom prst="rect">
            <a:avLst/>
          </a:prstGeom>
        </p:spPr>
      </p:pic>
      <p:pic>
        <p:nvPicPr>
          <p:cNvPr id="10" name="Grafik 9" descr="Venn-diagram">
            <a:extLst>
              <a:ext uri="{FF2B5EF4-FFF2-40B4-BE49-F238E27FC236}">
                <a16:creationId xmlns:a16="http://schemas.microsoft.com/office/drawing/2014/main" id="{10047552-612B-439F-81B0-A06D8DF9C6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02126" y="1312381"/>
            <a:ext cx="585439" cy="585439"/>
          </a:xfrm>
          <a:prstGeom prst="rect">
            <a:avLst/>
          </a:prstGeom>
        </p:spPr>
      </p:pic>
      <p:pic>
        <p:nvPicPr>
          <p:cNvPr id="14" name="Grafik 13" descr="Målgruppe">
            <a:extLst>
              <a:ext uri="{FF2B5EF4-FFF2-40B4-BE49-F238E27FC236}">
                <a16:creationId xmlns:a16="http://schemas.microsoft.com/office/drawing/2014/main" id="{22A8C9B9-EBCA-4F6F-88CC-3985D7E442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44511" y="2643128"/>
            <a:ext cx="643054" cy="643054"/>
          </a:xfrm>
          <a:prstGeom prst="rect">
            <a:avLst/>
          </a:prstGeom>
        </p:spPr>
      </p:pic>
      <p:cxnSp>
        <p:nvCxnSpPr>
          <p:cNvPr id="17" name="Lige forbindelse 16">
            <a:extLst>
              <a:ext uri="{FF2B5EF4-FFF2-40B4-BE49-F238E27FC236}">
                <a16:creationId xmlns:a16="http://schemas.microsoft.com/office/drawing/2014/main" id="{3BC1AE7A-8F8F-4C14-8481-07B2A0A916B2}"/>
              </a:ext>
            </a:extLst>
          </p:cNvPr>
          <p:cNvCxnSpPr>
            <a:cxnSpLocks/>
          </p:cNvCxnSpPr>
          <p:nvPr/>
        </p:nvCxnSpPr>
        <p:spPr>
          <a:xfrm>
            <a:off x="6248736" y="1130913"/>
            <a:ext cx="0" cy="485103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0916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andardsider m. billede">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35597</TotalTime>
  <Words>2718</Words>
  <Application>Microsoft Office PowerPoint</Application>
  <PresentationFormat>Widescreen</PresentationFormat>
  <Paragraphs>478</Paragraphs>
  <Slides>50</Slides>
  <Notes>49</Notes>
  <HiddenSlides>0</HiddenSlides>
  <MMClips>0</MMClips>
  <ScaleCrop>false</ScaleCrop>
  <HeadingPairs>
    <vt:vector size="8" baseType="variant">
      <vt:variant>
        <vt:lpstr>Benyttede skrifttyper</vt:lpstr>
      </vt:variant>
      <vt:variant>
        <vt:i4>13</vt:i4>
      </vt:variant>
      <vt:variant>
        <vt:lpstr>Tema</vt:lpstr>
      </vt:variant>
      <vt:variant>
        <vt:i4>7</vt:i4>
      </vt:variant>
      <vt:variant>
        <vt:lpstr>Integrerede OLE-servere</vt:lpstr>
      </vt:variant>
      <vt:variant>
        <vt:i4>2</vt:i4>
      </vt:variant>
      <vt:variant>
        <vt:lpstr>Slidetitler</vt:lpstr>
      </vt:variant>
      <vt:variant>
        <vt:i4>50</vt:i4>
      </vt:variant>
    </vt:vector>
  </HeadingPairs>
  <TitlesOfParts>
    <vt:vector size="72" baseType="lpstr">
      <vt:lpstr>Aptos</vt:lpstr>
      <vt:lpstr>Aptos Display</vt:lpstr>
      <vt:lpstr>Arial</vt:lpstr>
      <vt:lpstr>Brush Script MT</vt:lpstr>
      <vt:lpstr>Calibri</vt:lpstr>
      <vt:lpstr>Calibri Light</vt:lpstr>
      <vt:lpstr>Ebrima</vt:lpstr>
      <vt:lpstr>Garamond</vt:lpstr>
      <vt:lpstr>Neue Haas Grotesk Text Pro</vt:lpstr>
      <vt:lpstr>Segoe UI</vt:lpstr>
      <vt:lpstr>Times New Roman</vt:lpstr>
      <vt:lpstr>Verdana</vt:lpstr>
      <vt:lpstr>Wingdings</vt:lpstr>
      <vt:lpstr>Office-tema</vt:lpstr>
      <vt:lpstr>2_Indhold</vt:lpstr>
      <vt:lpstr>1_Office-tema</vt:lpstr>
      <vt:lpstr>1_Titelsider</vt:lpstr>
      <vt:lpstr>2_Processer</vt:lpstr>
      <vt:lpstr>Standardsider m. billede</vt:lpstr>
      <vt:lpstr>5_Indhold</vt:lpstr>
      <vt:lpstr>think-cell Slide</vt:lpstr>
      <vt:lpstr>Document</vt:lpstr>
      <vt:lpstr>TR-møde Frederiksberg</vt:lpstr>
      <vt:lpstr>PowerPoint-præsentation</vt:lpstr>
      <vt:lpstr>Dagsorden:</vt:lpstr>
      <vt:lpstr>Velkomst runde – Nyt fra TR/institutionerne </vt:lpstr>
      <vt:lpstr>Dagsorden:</vt:lpstr>
      <vt:lpstr>PowerPoint-præsentation</vt:lpstr>
      <vt:lpstr>PowerPoint-præsentation</vt:lpstr>
      <vt:lpstr> Vi står på en vision for vores arbejde med stærke børnefællesskaber  </vt:lpstr>
      <vt:lpstr>PowerPoint-præsentation</vt:lpstr>
      <vt:lpstr>Børneudvalget har besluttet, at der løbende tilføres midler til kapacitetsopbygning og ledelse af stærke børnefællesskaber </vt:lpstr>
      <vt:lpstr> Vi står allerede på en masse…  </vt:lpstr>
      <vt:lpstr>Praksisnære læringsforløb for pædagoger, pædagogiske assistenter og pædagogmedhjælpere </vt:lpstr>
      <vt:lpstr>Det lokale arbejde med kapacitetsopbygning </vt:lpstr>
      <vt:lpstr>Spørgsmål og fælles refleksion </vt:lpstr>
      <vt:lpstr>PowerPoint-præsentation</vt:lpstr>
      <vt:lpstr>Dagsorden:</vt:lpstr>
      <vt:lpstr>PowerPoint-præsentation</vt:lpstr>
      <vt:lpstr>Nyt fra Område MED </vt:lpstr>
      <vt:lpstr>TR-appen er blevet forbedret</vt:lpstr>
      <vt:lpstr>PowerPoint-præsentation</vt:lpstr>
      <vt:lpstr>Årsmøde for alle områder i LFS 2025 </vt:lpstr>
      <vt:lpstr>Nyt fra Anne og Jannike</vt:lpstr>
      <vt:lpstr>Juni “Nyt fra TR I LFS”</vt:lpstr>
      <vt:lpstr>PowerPoint-præsentation</vt:lpstr>
      <vt:lpstr>PowerPoint-præsentation</vt:lpstr>
      <vt:lpstr>Dagsorden:</vt:lpstr>
      <vt:lpstr>Organisering og nyansatte</vt:lpstr>
      <vt:lpstr>Organisering og nyansatte</vt:lpstr>
      <vt:lpstr>Dagsorden:</vt:lpstr>
      <vt:lpstr>Overenskomst 2024 – 2026 </vt:lpstr>
      <vt:lpstr>OK24 - løn</vt:lpstr>
      <vt:lpstr>§ 14. Frit valg </vt:lpstr>
      <vt:lpstr>§ 16. Højere individuel arbejdstid (forsøgsordning indtil 31. marts 2026) </vt:lpstr>
      <vt:lpstr>Dagsorden:</vt:lpstr>
      <vt:lpstr>PowerPoint-præsentation</vt:lpstr>
      <vt:lpstr>MED aftale 2025 Frederiksberg</vt:lpstr>
      <vt:lpstr>MED aftale 2025 Frederiksberg</vt:lpstr>
      <vt:lpstr>Dagsorden:</vt:lpstr>
      <vt:lpstr>Spareforslag til budget 2026 Frederiksberg</vt:lpstr>
      <vt:lpstr>Budget 2026 - Tidsplan</vt:lpstr>
      <vt:lpstr>PowerPoint-præsentation</vt:lpstr>
      <vt:lpstr>Økonomiske nøgletal Undervisningsudvalget</vt:lpstr>
      <vt:lpstr>Undervisningsudvalget:</vt:lpstr>
      <vt:lpstr>PowerPoint-præsentation</vt:lpstr>
      <vt:lpstr>Økonomiske nøgletal Børneudvalget</vt:lpstr>
      <vt:lpstr>Børneudvalget:</vt:lpstr>
      <vt:lpstr>Tværgående:</vt:lpstr>
      <vt:lpstr>Budget 2026 på Frederiksberg</vt:lpstr>
      <vt:lpstr>Budget 2026 på Frederiksberg</vt:lpstr>
      <vt:lpstr>Tak for i dag og Rigtig god sommer!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Emil Solvind</cp:lastModifiedBy>
  <cp:revision>200</cp:revision>
  <cp:lastPrinted>2025-01-13T11:47:16Z</cp:lastPrinted>
  <dcterms:created xsi:type="dcterms:W3CDTF">2021-04-16T07:24:15Z</dcterms:created>
  <dcterms:modified xsi:type="dcterms:W3CDTF">2025-06-12T05:20:56Z</dcterms:modified>
</cp:coreProperties>
</file>